
<file path=[Content_Types].xml><?xml version="1.0" encoding="utf-8"?>
<Types xmlns="http://schemas.openxmlformats.org/package/2006/content-types">
  <Default Extension="gif" ContentType="image/gif"/>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047"/>
    <p:restoredTop sz="94694"/>
  </p:normalViewPr>
  <p:slideViewPr>
    <p:cSldViewPr snapToGrid="0">
      <p:cViewPr varScale="1">
        <p:scale>
          <a:sx n="104" d="100"/>
          <a:sy n="104" d="100"/>
        </p:scale>
        <p:origin x="232" y="5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_rels/drawing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colors1.xml><?xml version="1.0" encoding="utf-8"?>
<dgm:colorsDef xmlns:dgm="http://schemas.openxmlformats.org/drawingml/2006/diagram" xmlns:a="http://schemas.openxmlformats.org/drawingml/2006/main" uniqueId="urn:microsoft.com/office/officeart/2018/5/colors/Iconchunking_neutralicontext_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dgm:fillClrLst>
    <dgm:linClrLst meth="repeat">
      <a:schemeClr val="lt1">
        <a:alpha val="0"/>
      </a:schemeClr>
    </dgm:linClrLst>
    <dgm:effectClrLst/>
    <dgm:txLinClrLst/>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CECA476A-3EE7-4BDE-A56C-E4B60848ACC4}" type="doc">
      <dgm:prSet loTypeId="urn:microsoft.com/office/officeart/2018/2/layout/IconVerticalSolidList" loCatId="icon" qsTypeId="urn:microsoft.com/office/officeart/2005/8/quickstyle/simple1" qsCatId="simple" csTypeId="urn:microsoft.com/office/officeart/2018/5/colors/Iconchunking_neutralicontext_accent2_2" csCatId="accent2" phldr="1"/>
      <dgm:spPr/>
      <dgm:t>
        <a:bodyPr/>
        <a:lstStyle/>
        <a:p>
          <a:endParaRPr lang="en-US"/>
        </a:p>
      </dgm:t>
    </dgm:pt>
    <dgm:pt modelId="{FC42C473-541E-47D8-9F2C-392E4401E7F1}">
      <dgm:prSet/>
      <dgm:spPr/>
      <dgm:t>
        <a:bodyPr/>
        <a:lstStyle/>
        <a:p>
          <a:pPr>
            <a:lnSpc>
              <a:spcPct val="100000"/>
            </a:lnSpc>
          </a:pPr>
          <a:r>
            <a:rPr lang="en-US"/>
            <a:t>A short story is a brief tale that tells about something exciting or interesting. It’s like going on an adventure with your imagination.</a:t>
          </a:r>
        </a:p>
      </dgm:t>
    </dgm:pt>
    <dgm:pt modelId="{FD8E73ED-57B6-49E0-A87A-AA41EB57F29B}" type="parTrans" cxnId="{6CD2E663-31A7-4425-971A-40A7550F6CFA}">
      <dgm:prSet/>
      <dgm:spPr/>
      <dgm:t>
        <a:bodyPr/>
        <a:lstStyle/>
        <a:p>
          <a:endParaRPr lang="en-US"/>
        </a:p>
      </dgm:t>
    </dgm:pt>
    <dgm:pt modelId="{DAB48F8D-3032-4F0C-92A1-E0D9032D480F}" type="sibTrans" cxnId="{6CD2E663-31A7-4425-971A-40A7550F6CFA}">
      <dgm:prSet/>
      <dgm:spPr/>
      <dgm:t>
        <a:bodyPr/>
        <a:lstStyle/>
        <a:p>
          <a:pPr>
            <a:lnSpc>
              <a:spcPct val="100000"/>
            </a:lnSpc>
          </a:pPr>
          <a:endParaRPr lang="en-US"/>
        </a:p>
      </dgm:t>
    </dgm:pt>
    <dgm:pt modelId="{5270030D-40CB-41F2-9217-2C5ECE95E994}">
      <dgm:prSet/>
      <dgm:spPr/>
      <dgm:t>
        <a:bodyPr/>
        <a:lstStyle/>
        <a:p>
          <a:pPr>
            <a:lnSpc>
              <a:spcPct val="100000"/>
            </a:lnSpc>
          </a:pPr>
          <a:r>
            <a:rPr lang="en-US"/>
            <a:t>It has a beginning, middle and end – just like your favourite movies or TV shows. </a:t>
          </a:r>
        </a:p>
      </dgm:t>
    </dgm:pt>
    <dgm:pt modelId="{CEAEE2AF-C949-47BA-B0E5-3B0281C5B3E0}" type="parTrans" cxnId="{4CFBE23C-24B7-4ACE-8001-D867CFC43E97}">
      <dgm:prSet/>
      <dgm:spPr/>
      <dgm:t>
        <a:bodyPr/>
        <a:lstStyle/>
        <a:p>
          <a:endParaRPr lang="en-US"/>
        </a:p>
      </dgm:t>
    </dgm:pt>
    <dgm:pt modelId="{E0894F7A-EEE8-4E45-9C92-063E50F5CFE5}" type="sibTrans" cxnId="{4CFBE23C-24B7-4ACE-8001-D867CFC43E97}">
      <dgm:prSet/>
      <dgm:spPr/>
      <dgm:t>
        <a:bodyPr/>
        <a:lstStyle/>
        <a:p>
          <a:endParaRPr lang="en-US"/>
        </a:p>
      </dgm:t>
    </dgm:pt>
    <dgm:pt modelId="{8B07BC04-164F-4053-99A1-3CFFBF1545DB}" type="pres">
      <dgm:prSet presAssocID="{CECA476A-3EE7-4BDE-A56C-E4B60848ACC4}" presName="root" presStyleCnt="0">
        <dgm:presLayoutVars>
          <dgm:dir/>
          <dgm:resizeHandles val="exact"/>
        </dgm:presLayoutVars>
      </dgm:prSet>
      <dgm:spPr/>
    </dgm:pt>
    <dgm:pt modelId="{BB15AE51-FA36-44EC-84FB-2EC98316F8E0}" type="pres">
      <dgm:prSet presAssocID="{FC42C473-541E-47D8-9F2C-392E4401E7F1}" presName="compNode" presStyleCnt="0"/>
      <dgm:spPr/>
    </dgm:pt>
    <dgm:pt modelId="{7F985993-C8FC-4F11-AFAB-7A6B7DA2D847}" type="pres">
      <dgm:prSet presAssocID="{FC42C473-541E-47D8-9F2C-392E4401E7F1}" presName="bgRect" presStyleLbl="bgShp" presStyleIdx="0" presStyleCnt="2"/>
      <dgm:spPr/>
    </dgm:pt>
    <dgm:pt modelId="{CF963620-45C6-40E8-8942-FF22661308C0}" type="pres">
      <dgm:prSet presAssocID="{FC42C473-541E-47D8-9F2C-392E4401E7F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Joker Hat"/>
        </a:ext>
      </dgm:extLst>
    </dgm:pt>
    <dgm:pt modelId="{BAA16300-8684-4007-A59E-D730FD04F993}" type="pres">
      <dgm:prSet presAssocID="{FC42C473-541E-47D8-9F2C-392E4401E7F1}" presName="spaceRect" presStyleCnt="0"/>
      <dgm:spPr/>
    </dgm:pt>
    <dgm:pt modelId="{654907A0-21E3-400B-BB94-7ECB72A4755D}" type="pres">
      <dgm:prSet presAssocID="{FC42C473-541E-47D8-9F2C-392E4401E7F1}" presName="parTx" presStyleLbl="revTx" presStyleIdx="0" presStyleCnt="2">
        <dgm:presLayoutVars>
          <dgm:chMax val="0"/>
          <dgm:chPref val="0"/>
        </dgm:presLayoutVars>
      </dgm:prSet>
      <dgm:spPr/>
    </dgm:pt>
    <dgm:pt modelId="{8C8D7CFB-6CBB-4700-BB82-93B33166428B}" type="pres">
      <dgm:prSet presAssocID="{DAB48F8D-3032-4F0C-92A1-E0D9032D480F}" presName="sibTrans" presStyleCnt="0"/>
      <dgm:spPr/>
    </dgm:pt>
    <dgm:pt modelId="{E3A82158-4693-4272-94A7-B0E217934AA2}" type="pres">
      <dgm:prSet presAssocID="{5270030D-40CB-41F2-9217-2C5ECE95E994}" presName="compNode" presStyleCnt="0"/>
      <dgm:spPr/>
    </dgm:pt>
    <dgm:pt modelId="{713F4FE7-96E7-4ECD-AEFC-77C1CFE34ED3}" type="pres">
      <dgm:prSet presAssocID="{5270030D-40CB-41F2-9217-2C5ECE95E994}" presName="bgRect" presStyleLbl="bgShp" presStyleIdx="1" presStyleCnt="2"/>
      <dgm:spPr/>
    </dgm:pt>
    <dgm:pt modelId="{03711C97-EB31-49A1-B50C-E1FA1CE4B845}" type="pres">
      <dgm:prSet presAssocID="{5270030D-40CB-41F2-9217-2C5ECE95E994}"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rojector screen"/>
        </a:ext>
      </dgm:extLst>
    </dgm:pt>
    <dgm:pt modelId="{51506A94-6122-4F84-B19E-6D4F9DBDEDA0}" type="pres">
      <dgm:prSet presAssocID="{5270030D-40CB-41F2-9217-2C5ECE95E994}" presName="spaceRect" presStyleCnt="0"/>
      <dgm:spPr/>
    </dgm:pt>
    <dgm:pt modelId="{750C06A9-4C7C-4E4D-8A7E-5360984D0062}" type="pres">
      <dgm:prSet presAssocID="{5270030D-40CB-41F2-9217-2C5ECE95E994}" presName="parTx" presStyleLbl="revTx" presStyleIdx="1" presStyleCnt="2">
        <dgm:presLayoutVars>
          <dgm:chMax val="0"/>
          <dgm:chPref val="0"/>
        </dgm:presLayoutVars>
      </dgm:prSet>
      <dgm:spPr/>
    </dgm:pt>
  </dgm:ptLst>
  <dgm:cxnLst>
    <dgm:cxn modelId="{4E062E26-22C9-3849-9D00-0DA995295003}" type="presOf" srcId="{5270030D-40CB-41F2-9217-2C5ECE95E994}" destId="{750C06A9-4C7C-4E4D-8A7E-5360984D0062}" srcOrd="0" destOrd="0" presId="urn:microsoft.com/office/officeart/2018/2/layout/IconVerticalSolidList"/>
    <dgm:cxn modelId="{4CFBE23C-24B7-4ACE-8001-D867CFC43E97}" srcId="{CECA476A-3EE7-4BDE-A56C-E4B60848ACC4}" destId="{5270030D-40CB-41F2-9217-2C5ECE95E994}" srcOrd="1" destOrd="0" parTransId="{CEAEE2AF-C949-47BA-B0E5-3B0281C5B3E0}" sibTransId="{E0894F7A-EEE8-4E45-9C92-063E50F5CFE5}"/>
    <dgm:cxn modelId="{6CD2E663-31A7-4425-971A-40A7550F6CFA}" srcId="{CECA476A-3EE7-4BDE-A56C-E4B60848ACC4}" destId="{FC42C473-541E-47D8-9F2C-392E4401E7F1}" srcOrd="0" destOrd="0" parTransId="{FD8E73ED-57B6-49E0-A87A-AA41EB57F29B}" sibTransId="{DAB48F8D-3032-4F0C-92A1-E0D9032D480F}"/>
    <dgm:cxn modelId="{B4D4978B-59A7-2147-8344-493681DB9001}" type="presOf" srcId="{FC42C473-541E-47D8-9F2C-392E4401E7F1}" destId="{654907A0-21E3-400B-BB94-7ECB72A4755D}" srcOrd="0" destOrd="0" presId="urn:microsoft.com/office/officeart/2018/2/layout/IconVerticalSolidList"/>
    <dgm:cxn modelId="{C2BAF9BA-9959-B24A-BFA0-29630C2CD545}" type="presOf" srcId="{CECA476A-3EE7-4BDE-A56C-E4B60848ACC4}" destId="{8B07BC04-164F-4053-99A1-3CFFBF1545DB}" srcOrd="0" destOrd="0" presId="urn:microsoft.com/office/officeart/2018/2/layout/IconVerticalSolidList"/>
    <dgm:cxn modelId="{7769C57E-7469-8B4A-9AFE-7A142F8AD5C8}" type="presParOf" srcId="{8B07BC04-164F-4053-99A1-3CFFBF1545DB}" destId="{BB15AE51-FA36-44EC-84FB-2EC98316F8E0}" srcOrd="0" destOrd="0" presId="urn:microsoft.com/office/officeart/2018/2/layout/IconVerticalSolidList"/>
    <dgm:cxn modelId="{611BB30E-11E4-9D4D-B35F-64B37CA37CA1}" type="presParOf" srcId="{BB15AE51-FA36-44EC-84FB-2EC98316F8E0}" destId="{7F985993-C8FC-4F11-AFAB-7A6B7DA2D847}" srcOrd="0" destOrd="0" presId="urn:microsoft.com/office/officeart/2018/2/layout/IconVerticalSolidList"/>
    <dgm:cxn modelId="{EAB9FC26-87D0-6F4F-9986-89A544F9394F}" type="presParOf" srcId="{BB15AE51-FA36-44EC-84FB-2EC98316F8E0}" destId="{CF963620-45C6-40E8-8942-FF22661308C0}" srcOrd="1" destOrd="0" presId="urn:microsoft.com/office/officeart/2018/2/layout/IconVerticalSolidList"/>
    <dgm:cxn modelId="{1118DD42-A9D0-F440-B979-468D28205016}" type="presParOf" srcId="{BB15AE51-FA36-44EC-84FB-2EC98316F8E0}" destId="{BAA16300-8684-4007-A59E-D730FD04F993}" srcOrd="2" destOrd="0" presId="urn:microsoft.com/office/officeart/2018/2/layout/IconVerticalSolidList"/>
    <dgm:cxn modelId="{2F18BE66-976F-3E45-A482-717D2E50B499}" type="presParOf" srcId="{BB15AE51-FA36-44EC-84FB-2EC98316F8E0}" destId="{654907A0-21E3-400B-BB94-7ECB72A4755D}" srcOrd="3" destOrd="0" presId="urn:microsoft.com/office/officeart/2018/2/layout/IconVerticalSolidList"/>
    <dgm:cxn modelId="{690ECB10-704F-774A-B146-EBFFA9EB1505}" type="presParOf" srcId="{8B07BC04-164F-4053-99A1-3CFFBF1545DB}" destId="{8C8D7CFB-6CBB-4700-BB82-93B33166428B}" srcOrd="1" destOrd="0" presId="urn:microsoft.com/office/officeart/2018/2/layout/IconVerticalSolidList"/>
    <dgm:cxn modelId="{5AC7AC77-BFD4-3F48-B0CE-A0C4D67C154E}" type="presParOf" srcId="{8B07BC04-164F-4053-99A1-3CFFBF1545DB}" destId="{E3A82158-4693-4272-94A7-B0E217934AA2}" srcOrd="2" destOrd="0" presId="urn:microsoft.com/office/officeart/2018/2/layout/IconVerticalSolidList"/>
    <dgm:cxn modelId="{86BCF62A-FEDE-3941-9AA7-588019C81A9D}" type="presParOf" srcId="{E3A82158-4693-4272-94A7-B0E217934AA2}" destId="{713F4FE7-96E7-4ECD-AEFC-77C1CFE34ED3}" srcOrd="0" destOrd="0" presId="urn:microsoft.com/office/officeart/2018/2/layout/IconVerticalSolidList"/>
    <dgm:cxn modelId="{83E61570-357A-AD47-8EF2-67187F72F1DE}" type="presParOf" srcId="{E3A82158-4693-4272-94A7-B0E217934AA2}" destId="{03711C97-EB31-49A1-B50C-E1FA1CE4B845}" srcOrd="1" destOrd="0" presId="urn:microsoft.com/office/officeart/2018/2/layout/IconVerticalSolidList"/>
    <dgm:cxn modelId="{AFD7F7D7-6151-2C47-9C8D-9C54284878E8}" type="presParOf" srcId="{E3A82158-4693-4272-94A7-B0E217934AA2}" destId="{51506A94-6122-4F84-B19E-6D4F9DBDEDA0}" srcOrd="2" destOrd="0" presId="urn:microsoft.com/office/officeart/2018/2/layout/IconVerticalSolidList"/>
    <dgm:cxn modelId="{69DE2DE9-72D3-784C-95D6-AFAB78C7CE0D}" type="presParOf" srcId="{E3A82158-4693-4272-94A7-B0E217934AA2}" destId="{750C06A9-4C7C-4E4D-8A7E-5360984D0062}" srcOrd="3" destOrd="0" presId="urn:microsoft.com/office/officeart/2018/2/layout/IconVerticalSolid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985993-C8FC-4F11-AFAB-7A6B7DA2D847}">
      <dsp:nvSpPr>
        <dsp:cNvPr id="0" name=""/>
        <dsp:cNvSpPr/>
      </dsp:nvSpPr>
      <dsp:spPr>
        <a:xfrm>
          <a:off x="0" y="239"/>
          <a:ext cx="5485331" cy="1654944"/>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F963620-45C6-40E8-8942-FF22661308C0}">
      <dsp:nvSpPr>
        <dsp:cNvPr id="0" name=""/>
        <dsp:cNvSpPr/>
      </dsp:nvSpPr>
      <dsp:spPr>
        <a:xfrm>
          <a:off x="500620" y="372601"/>
          <a:ext cx="910219" cy="91021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54907A0-21E3-400B-BB94-7ECB72A4755D}">
      <dsp:nvSpPr>
        <dsp:cNvPr id="0" name=""/>
        <dsp:cNvSpPr/>
      </dsp:nvSpPr>
      <dsp:spPr>
        <a:xfrm>
          <a:off x="1911460" y="239"/>
          <a:ext cx="3511162" cy="16549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5148" tIns="175148" rIns="175148" bIns="175148" numCol="1" spcCol="1270" anchor="ctr" anchorCtr="0">
          <a:noAutofit/>
        </a:bodyPr>
        <a:lstStyle/>
        <a:p>
          <a:pPr marL="0" lvl="0" indent="0" algn="l" defTabSz="622300">
            <a:lnSpc>
              <a:spcPct val="100000"/>
            </a:lnSpc>
            <a:spcBef>
              <a:spcPct val="0"/>
            </a:spcBef>
            <a:spcAft>
              <a:spcPct val="35000"/>
            </a:spcAft>
            <a:buNone/>
          </a:pPr>
          <a:r>
            <a:rPr lang="en-US" sz="1400" kern="1200"/>
            <a:t>A short story is a brief tale that tells about something exciting or interesting. It’s like going on an adventure with your imagination.</a:t>
          </a:r>
        </a:p>
      </dsp:txBody>
      <dsp:txXfrm>
        <a:off x="1911460" y="239"/>
        <a:ext cx="3511162" cy="1654944"/>
      </dsp:txXfrm>
    </dsp:sp>
    <dsp:sp modelId="{713F4FE7-96E7-4ECD-AEFC-77C1CFE34ED3}">
      <dsp:nvSpPr>
        <dsp:cNvPr id="0" name=""/>
        <dsp:cNvSpPr/>
      </dsp:nvSpPr>
      <dsp:spPr>
        <a:xfrm>
          <a:off x="0" y="1904985"/>
          <a:ext cx="5485331" cy="1654944"/>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3711C97-EB31-49A1-B50C-E1FA1CE4B845}">
      <dsp:nvSpPr>
        <dsp:cNvPr id="0" name=""/>
        <dsp:cNvSpPr/>
      </dsp:nvSpPr>
      <dsp:spPr>
        <a:xfrm>
          <a:off x="500620" y="2277348"/>
          <a:ext cx="910219" cy="91021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50C06A9-4C7C-4E4D-8A7E-5360984D0062}">
      <dsp:nvSpPr>
        <dsp:cNvPr id="0" name=""/>
        <dsp:cNvSpPr/>
      </dsp:nvSpPr>
      <dsp:spPr>
        <a:xfrm>
          <a:off x="1911460" y="1904985"/>
          <a:ext cx="3511162" cy="16549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5148" tIns="175148" rIns="175148" bIns="175148" numCol="1" spcCol="1270" anchor="ctr" anchorCtr="0">
          <a:noAutofit/>
        </a:bodyPr>
        <a:lstStyle/>
        <a:p>
          <a:pPr marL="0" lvl="0" indent="0" algn="l" defTabSz="622300">
            <a:lnSpc>
              <a:spcPct val="100000"/>
            </a:lnSpc>
            <a:spcBef>
              <a:spcPct val="0"/>
            </a:spcBef>
            <a:spcAft>
              <a:spcPct val="35000"/>
            </a:spcAft>
            <a:buNone/>
          </a:pPr>
          <a:r>
            <a:rPr lang="en-US" sz="1400" kern="1200"/>
            <a:t>It has a beginning, middle and end – just like your favourite movies or TV shows. </a:t>
          </a:r>
        </a:p>
      </dsp:txBody>
      <dsp:txXfrm>
        <a:off x="1911460" y="1904985"/>
        <a:ext cx="3511162" cy="1654944"/>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4B2B90-5C09-8540-90B3-0DAA536190C0}" type="datetimeFigureOut">
              <a:rPr lang="en-US" smtClean="0"/>
              <a:t>1/29/24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68DD19-2D92-3241-9A91-976B07B54D52}" type="slidenum">
              <a:rPr lang="en-US" smtClean="0"/>
              <a:t>‹#›</a:t>
            </a:fld>
            <a:endParaRPr lang="en-US"/>
          </a:p>
        </p:txBody>
      </p:sp>
    </p:spTree>
    <p:extLst>
      <p:ext uri="{BB962C8B-B14F-4D97-AF65-F5344CB8AC3E}">
        <p14:creationId xmlns:p14="http://schemas.microsoft.com/office/powerpoint/2010/main" val="5555173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68DD19-2D92-3241-9A91-976B07B54D52}" type="slidenum">
              <a:rPr lang="en-US" smtClean="0"/>
              <a:t>4</a:t>
            </a:fld>
            <a:endParaRPr lang="en-US"/>
          </a:p>
        </p:txBody>
      </p:sp>
    </p:spTree>
    <p:extLst>
      <p:ext uri="{BB962C8B-B14F-4D97-AF65-F5344CB8AC3E}">
        <p14:creationId xmlns:p14="http://schemas.microsoft.com/office/powerpoint/2010/main" val="2376858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9B0F7D69-D93C-4C38-A23D-76E000D691CD}"/>
              </a:ext>
            </a:extLst>
          </p:cNvPr>
          <p:cNvSpPr/>
          <p:nvPr/>
        </p:nvSpPr>
        <p:spPr>
          <a:xfrm>
            <a:off x="0" y="0"/>
            <a:ext cx="3496422" cy="6858000"/>
          </a:xfrm>
          <a:custGeom>
            <a:avLst/>
            <a:gdLst>
              <a:gd name="connsiteX0" fmla="*/ 0 w 3496422"/>
              <a:gd name="connsiteY0" fmla="*/ 0 h 6858000"/>
              <a:gd name="connsiteX1" fmla="*/ 1873399 w 3496422"/>
              <a:gd name="connsiteY1" fmla="*/ 0 h 6858000"/>
              <a:gd name="connsiteX2" fmla="*/ 1895523 w 3496422"/>
              <a:gd name="connsiteY2" fmla="*/ 14997 h 6858000"/>
              <a:gd name="connsiteX3" fmla="*/ 3496422 w 3496422"/>
              <a:gd name="connsiteY3" fmla="*/ 3621656 h 6858000"/>
              <a:gd name="connsiteX4" fmla="*/ 1622072 w 3496422"/>
              <a:gd name="connsiteY4" fmla="*/ 6374814 h 6858000"/>
              <a:gd name="connsiteX5" fmla="*/ 1105424 w 3496422"/>
              <a:gd name="connsiteY5" fmla="*/ 6780599 h 6858000"/>
              <a:gd name="connsiteX6" fmla="*/ 993668 w 3496422"/>
              <a:gd name="connsiteY6" fmla="*/ 6858000 h 6858000"/>
              <a:gd name="connsiteX7" fmla="*/ 0 w 3496422"/>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96422" h="6858000">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ctrTitle"/>
          </p:nvPr>
        </p:nvSpPr>
        <p:spPr>
          <a:xfrm>
            <a:off x="4654295" y="1346268"/>
            <a:ext cx="7060135" cy="3285207"/>
          </a:xfrm>
        </p:spPr>
        <p:txBody>
          <a:bodyPr anchor="b">
            <a:noAutofit/>
          </a:bodyPr>
          <a:lstStyle>
            <a:lvl1pPr algn="l">
              <a:lnSpc>
                <a:spcPct val="120000"/>
              </a:lnSpc>
              <a:defRPr sz="540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4662312" y="4631475"/>
            <a:ext cx="7052117" cy="1150200"/>
          </a:xfrm>
        </p:spPr>
        <p:txBody>
          <a:bodyPr lIns="109728" tIns="109728" rIns="109728" bIns="91440" anchor="t">
            <a:normAutofit/>
          </a:bodyPr>
          <a:lstStyle>
            <a:lvl1pPr marL="0" indent="0" algn="l">
              <a:lnSpc>
                <a:spcPct val="130000"/>
              </a:lnSpc>
              <a:buNone/>
              <a:defRPr sz="2400" baseline="0">
                <a:solidFill>
                  <a:schemeClr val="tx1">
                    <a:lumMod val="85000"/>
                    <a:lumOff val="1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0" name="Date Placeholder 9">
            <a:extLst>
              <a:ext uri="{FF2B5EF4-FFF2-40B4-BE49-F238E27FC236}">
                <a16:creationId xmlns:a16="http://schemas.microsoft.com/office/drawing/2014/main" id="{123E5C65-E22A-4865-9449-10140D62B655}"/>
              </a:ext>
            </a:extLst>
          </p:cNvPr>
          <p:cNvSpPr>
            <a:spLocks noGrp="1"/>
          </p:cNvSpPr>
          <p:nvPr>
            <p:ph type="dt" sz="half" idx="10"/>
          </p:nvPr>
        </p:nvSpPr>
        <p:spPr>
          <a:xfrm>
            <a:off x="4654295" y="617415"/>
            <a:ext cx="7123723" cy="457200"/>
          </a:xfrm>
        </p:spPr>
        <p:txBody>
          <a:bodyPr/>
          <a:lstStyle>
            <a:lvl1pPr algn="l">
              <a:defRPr/>
            </a:lvl1pPr>
          </a:lstStyle>
          <a:p>
            <a:fld id="{12241623-A064-4BED-B073-BA4D61433402}" type="datetime1">
              <a:rPr lang="en-US" smtClean="0"/>
              <a:t>1/29/24</a:t>
            </a:fld>
            <a:endParaRPr lang="en-US" dirty="0"/>
          </a:p>
        </p:txBody>
      </p:sp>
      <p:sp>
        <p:nvSpPr>
          <p:cNvPr id="24" name="Footer Placeholder 23">
            <a:extLst>
              <a:ext uri="{FF2B5EF4-FFF2-40B4-BE49-F238E27FC236}">
                <a16:creationId xmlns:a16="http://schemas.microsoft.com/office/drawing/2014/main" id="{EF9C3DE0-E7F5-4B4D-B5AF-CDE724CE79A3}"/>
              </a:ext>
            </a:extLst>
          </p:cNvPr>
          <p:cNvSpPr>
            <a:spLocks noGrp="1"/>
          </p:cNvSpPr>
          <p:nvPr>
            <p:ph type="ftr" sz="quarter" idx="11"/>
          </p:nvPr>
        </p:nvSpPr>
        <p:spPr>
          <a:xfrm>
            <a:off x="4654295" y="6170490"/>
            <a:ext cx="5588349" cy="457200"/>
          </a:xfrm>
        </p:spPr>
        <p:txBody>
          <a:bodyPr/>
          <a:lstStyle/>
          <a:p>
            <a:endParaRPr lang="en-US" dirty="0"/>
          </a:p>
        </p:txBody>
      </p:sp>
      <p:sp>
        <p:nvSpPr>
          <p:cNvPr id="25" name="Slide Number Placeholder 24">
            <a:extLst>
              <a:ext uri="{FF2B5EF4-FFF2-40B4-BE49-F238E27FC236}">
                <a16:creationId xmlns:a16="http://schemas.microsoft.com/office/drawing/2014/main" id="{48C1E146-840A-4217-B63E-62E5CF8909C2}"/>
              </a:ext>
            </a:extLst>
          </p:cNvPr>
          <p:cNvSpPr>
            <a:spLocks noGrp="1"/>
          </p:cNvSpPr>
          <p:nvPr>
            <p:ph type="sldNum" sz="quarter" idx="12"/>
          </p:nvPr>
        </p:nvSpPr>
        <p:spPr>
          <a:xfrm>
            <a:off x="10515600" y="6170490"/>
            <a:ext cx="1198829" cy="457200"/>
          </a:xfrm>
        </p:spPr>
        <p:txBody>
          <a:bodyPr/>
          <a:lstStyle>
            <a:lvl1pPr algn="r">
              <a:defRPr/>
            </a:lvl1pPr>
          </a:lstStyle>
          <a:p>
            <a:fld id="{FAEF9944-A4F6-4C59-AEBD-678D6480B8EA}" type="slidenum">
              <a:rPr lang="en-US" smtClean="0"/>
              <a:pPr/>
              <a:t>‹#›</a:t>
            </a:fld>
            <a:endParaRPr lang="en-US" dirty="0"/>
          </a:p>
        </p:txBody>
      </p:sp>
      <p:sp>
        <p:nvSpPr>
          <p:cNvPr id="4" name="Freeform: Shape 3">
            <a:extLst>
              <a:ext uri="{FF2B5EF4-FFF2-40B4-BE49-F238E27FC236}">
                <a16:creationId xmlns:a16="http://schemas.microsoft.com/office/drawing/2014/main" id="{8CD419D4-EA9D-42D9-BF62-B07F0B7B672B}"/>
              </a:ext>
            </a:extLst>
          </p:cNvPr>
          <p:cNvSpPr/>
          <p:nvPr/>
        </p:nvSpPr>
        <p:spPr>
          <a:xfrm>
            <a:off x="1375409"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5" name="Freeform: Shape 4">
            <a:extLst>
              <a:ext uri="{FF2B5EF4-FFF2-40B4-BE49-F238E27FC236}">
                <a16:creationId xmlns:a16="http://schemas.microsoft.com/office/drawing/2014/main" id="{1C6FEC9B-9608-4181-A9E5-A1B80E72021C}"/>
              </a:ext>
            </a:extLst>
          </p:cNvPr>
          <p:cNvSpPr/>
          <p:nvPr/>
        </p:nvSpPr>
        <p:spPr>
          <a:xfrm>
            <a:off x="1155402"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 name="Freeform: Shape 5">
            <a:extLst>
              <a:ext uri="{FF2B5EF4-FFF2-40B4-BE49-F238E27FC236}">
                <a16:creationId xmlns:a16="http://schemas.microsoft.com/office/drawing/2014/main" id="{AB1564ED-F26F-451D-97D6-A6EC3E83FD55}"/>
              </a:ext>
            </a:extLst>
          </p:cNvPr>
          <p:cNvSpPr/>
          <p:nvPr/>
        </p:nvSpPr>
        <p:spPr>
          <a:xfrm>
            <a:off x="924161" y="0"/>
            <a:ext cx="2261351"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Tree>
    <p:extLst>
      <p:ext uri="{BB962C8B-B14F-4D97-AF65-F5344CB8AC3E}">
        <p14:creationId xmlns:p14="http://schemas.microsoft.com/office/powerpoint/2010/main" val="41588406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6923EF53-7767-4C94-BEF6-D452927945DA}"/>
              </a:ext>
            </a:extLst>
          </p:cNvPr>
          <p:cNvSpPr>
            <a:spLocks noGrp="1"/>
          </p:cNvSpPr>
          <p:nvPr>
            <p:ph type="dt" sz="half" idx="10"/>
          </p:nvPr>
        </p:nvSpPr>
        <p:spPr/>
        <p:txBody>
          <a:bodyPr/>
          <a:lstStyle/>
          <a:p>
            <a:fld id="{22F3E5F3-28EE-488F-BD53-B744C06C3DEC}" type="datetime1">
              <a:rPr lang="en-US" smtClean="0"/>
              <a:t>1/29/24</a:t>
            </a:fld>
            <a:endParaRPr lang="en-US" dirty="0"/>
          </a:p>
        </p:txBody>
      </p:sp>
      <p:sp>
        <p:nvSpPr>
          <p:cNvPr id="11" name="Footer Placeholder 10">
            <a:extLst>
              <a:ext uri="{FF2B5EF4-FFF2-40B4-BE49-F238E27FC236}">
                <a16:creationId xmlns:a16="http://schemas.microsoft.com/office/drawing/2014/main" id="{ACF12700-F905-4CFA-970C-C81E05A64D5B}"/>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DA1B1EE2-BCA3-432B-A32D-B04C7F1DD93F}"/>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4077513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B84A89F5-6982-40AE-8108-88B93E85C8FF}"/>
              </a:ext>
            </a:extLst>
          </p:cNvPr>
          <p:cNvGrpSpPr/>
          <p:nvPr/>
        </p:nvGrpSpPr>
        <p:grpSpPr>
          <a:xfrm>
            <a:off x="3124577" y="0"/>
            <a:ext cx="4389519" cy="2916937"/>
            <a:chOff x="3124577" y="0"/>
            <a:chExt cx="4389519" cy="2916937"/>
          </a:xfrm>
        </p:grpSpPr>
        <p:sp>
          <p:nvSpPr>
            <p:cNvPr id="49" name="Freeform: Shape 48">
              <a:extLst>
                <a:ext uri="{FF2B5EF4-FFF2-40B4-BE49-F238E27FC236}">
                  <a16:creationId xmlns:a16="http://schemas.microsoft.com/office/drawing/2014/main" id="{B80BED93-E30B-4492-A268-84C33CA4F067}"/>
                </a:ext>
              </a:extLst>
            </p:cNvPr>
            <p:cNvSpPr/>
            <p:nvPr/>
          </p:nvSpPr>
          <p:spPr>
            <a:xfrm>
              <a:off x="3320637" y="0"/>
              <a:ext cx="4013331" cy="2742133"/>
            </a:xfrm>
            <a:custGeom>
              <a:avLst/>
              <a:gdLst>
                <a:gd name="connsiteX0" fmla="*/ 294151 w 4013331"/>
                <a:gd name="connsiteY0" fmla="*/ 0 h 2742133"/>
                <a:gd name="connsiteX1" fmla="*/ 3844057 w 4013331"/>
                <a:gd name="connsiteY1" fmla="*/ 0 h 2742133"/>
                <a:gd name="connsiteX2" fmla="*/ 3892490 w 4013331"/>
                <a:gd name="connsiteY2" fmla="*/ 131440 h 2742133"/>
                <a:gd name="connsiteX3" fmla="*/ 4013331 w 4013331"/>
                <a:gd name="connsiteY3" fmla="*/ 941251 h 2742133"/>
                <a:gd name="connsiteX4" fmla="*/ 3804827 w 4013331"/>
                <a:gd name="connsiteY4" fmla="*/ 1540292 h 2742133"/>
                <a:gd name="connsiteX5" fmla="*/ 3187498 w 4013331"/>
                <a:gd name="connsiteY5" fmla="*/ 2098087 h 2742133"/>
                <a:gd name="connsiteX6" fmla="*/ 3051769 w 4013331"/>
                <a:gd name="connsiteY6" fmla="*/ 2204787 h 2742133"/>
                <a:gd name="connsiteX7" fmla="*/ 1936476 w 4013331"/>
                <a:gd name="connsiteY7" fmla="*/ 2742133 h 2742133"/>
                <a:gd name="connsiteX8" fmla="*/ 467303 w 4013331"/>
                <a:gd name="connsiteY8" fmla="*/ 1868695 h 2742133"/>
                <a:gd name="connsiteX9" fmla="*/ 310732 w 4013331"/>
                <a:gd name="connsiteY9" fmla="*/ 1645244 h 2742133"/>
                <a:gd name="connsiteX10" fmla="*/ 0 w 4013331"/>
                <a:gd name="connsiteY10" fmla="*/ 941251 h 2742133"/>
                <a:gd name="connsiteX11" fmla="*/ 187749 w 4013331"/>
                <a:gd name="connsiteY11" fmla="*/ 183076 h 2742133"/>
                <a:gd name="connsiteX12" fmla="*/ 288888 w 4013331"/>
                <a:gd name="connsiteY12" fmla="*/ 7329 h 2742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13331" h="2742133">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0" name="Freeform: Shape 49">
              <a:extLst>
                <a:ext uri="{FF2B5EF4-FFF2-40B4-BE49-F238E27FC236}">
                  <a16:creationId xmlns:a16="http://schemas.microsoft.com/office/drawing/2014/main" id="{965F60C1-CD8B-4326-9B24-3D197CF382A6}"/>
                </a:ext>
              </a:extLst>
            </p:cNvPr>
            <p:cNvSpPr/>
            <p:nvPr/>
          </p:nvSpPr>
          <p:spPr>
            <a:xfrm>
              <a:off x="3566319" y="0"/>
              <a:ext cx="3401415" cy="2440484"/>
            </a:xfrm>
            <a:custGeom>
              <a:avLst/>
              <a:gdLst>
                <a:gd name="connsiteX0" fmla="*/ 332917 w 3401415"/>
                <a:gd name="connsiteY0" fmla="*/ 0 h 2440484"/>
                <a:gd name="connsiteX1" fmla="*/ 3207137 w 3401415"/>
                <a:gd name="connsiteY1" fmla="*/ 0 h 2440484"/>
                <a:gd name="connsiteX2" fmla="*/ 3242654 w 3401415"/>
                <a:gd name="connsiteY2" fmla="*/ 74937 h 2440484"/>
                <a:gd name="connsiteX3" fmla="*/ 3401415 w 3401415"/>
                <a:gd name="connsiteY3" fmla="*/ 914184 h 2440484"/>
                <a:gd name="connsiteX4" fmla="*/ 3224702 w 3401415"/>
                <a:gd name="connsiteY4" fmla="*/ 1421888 h 2440484"/>
                <a:gd name="connsiteX5" fmla="*/ 2701498 w 3401415"/>
                <a:gd name="connsiteY5" fmla="*/ 1894635 h 2440484"/>
                <a:gd name="connsiteX6" fmla="*/ 2586463 w 3401415"/>
                <a:gd name="connsiteY6" fmla="*/ 1985068 h 2440484"/>
                <a:gd name="connsiteX7" fmla="*/ 1641219 w 3401415"/>
                <a:gd name="connsiteY7" fmla="*/ 2440484 h 2440484"/>
                <a:gd name="connsiteX8" fmla="*/ 396053 w 3401415"/>
                <a:gd name="connsiteY8" fmla="*/ 1700219 h 2440484"/>
                <a:gd name="connsiteX9" fmla="*/ 263354 w 3401415"/>
                <a:gd name="connsiteY9" fmla="*/ 1510839 h 2440484"/>
                <a:gd name="connsiteX10" fmla="*/ 0 w 3401415"/>
                <a:gd name="connsiteY10" fmla="*/ 914184 h 2440484"/>
                <a:gd name="connsiteX11" fmla="*/ 159122 w 3401415"/>
                <a:gd name="connsiteY11" fmla="*/ 271610 h 2440484"/>
                <a:gd name="connsiteX12" fmla="*/ 244841 w 3401415"/>
                <a:gd name="connsiteY12" fmla="*/ 122658 h 244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01415" h="2440484">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1" name="Freeform: Shape 50">
              <a:extLst>
                <a:ext uri="{FF2B5EF4-FFF2-40B4-BE49-F238E27FC236}">
                  <a16:creationId xmlns:a16="http://schemas.microsoft.com/office/drawing/2014/main" id="{69511D06-104E-440E-8049-4CDCE4B87E96}"/>
                </a:ext>
              </a:extLst>
            </p:cNvPr>
            <p:cNvSpPr/>
            <p:nvPr/>
          </p:nvSpPr>
          <p:spPr>
            <a:xfrm>
              <a:off x="3232490" y="0"/>
              <a:ext cx="4164597" cy="2817185"/>
            </a:xfrm>
            <a:custGeom>
              <a:avLst/>
              <a:gdLst>
                <a:gd name="connsiteX0" fmla="*/ 237339 w 4130517"/>
                <a:gd name="connsiteY0" fmla="*/ 0 h 2806419"/>
                <a:gd name="connsiteX1" fmla="*/ 3997489 w 4130517"/>
                <a:gd name="connsiteY1" fmla="*/ 0 h 2806419"/>
                <a:gd name="connsiteX2" fmla="*/ 4006148 w 4130517"/>
                <a:gd name="connsiteY2" fmla="*/ 24333 h 2806419"/>
                <a:gd name="connsiteX3" fmla="*/ 4130517 w 4130517"/>
                <a:gd name="connsiteY3" fmla="*/ 887307 h 2806419"/>
                <a:gd name="connsiteX4" fmla="*/ 3915925 w 4130517"/>
                <a:gd name="connsiteY4" fmla="*/ 1525677 h 2806419"/>
                <a:gd name="connsiteX5" fmla="*/ 3280571 w 4130517"/>
                <a:gd name="connsiteY5" fmla="*/ 2120090 h 2806419"/>
                <a:gd name="connsiteX6" fmla="*/ 3140878 w 4130517"/>
                <a:gd name="connsiteY6" fmla="*/ 2233796 h 2806419"/>
                <a:gd name="connsiteX7" fmla="*/ 1993019 w 4130517"/>
                <a:gd name="connsiteY7" fmla="*/ 2806419 h 2806419"/>
                <a:gd name="connsiteX8" fmla="*/ 480948 w 4130517"/>
                <a:gd name="connsiteY8" fmla="*/ 1875638 h 2806419"/>
                <a:gd name="connsiteX9" fmla="*/ 319805 w 4130517"/>
                <a:gd name="connsiteY9" fmla="*/ 1637519 h 2806419"/>
                <a:gd name="connsiteX10" fmla="*/ 0 w 4130517"/>
                <a:gd name="connsiteY10" fmla="*/ 887307 h 2806419"/>
                <a:gd name="connsiteX11" fmla="*/ 193231 w 4130517"/>
                <a:gd name="connsiteY11" fmla="*/ 79360 h 2806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30517" h="2806419">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2" name="Freeform: Shape 51">
              <a:extLst>
                <a:ext uri="{FF2B5EF4-FFF2-40B4-BE49-F238E27FC236}">
                  <a16:creationId xmlns:a16="http://schemas.microsoft.com/office/drawing/2014/main" id="{164F6B39-7B0A-4839-9F52-1FFA2044F248}"/>
                </a:ext>
              </a:extLst>
            </p:cNvPr>
            <p:cNvSpPr/>
            <p:nvPr/>
          </p:nvSpPr>
          <p:spPr>
            <a:xfrm>
              <a:off x="3124577" y="0"/>
              <a:ext cx="4389519" cy="2916937"/>
            </a:xfrm>
            <a:custGeom>
              <a:avLst/>
              <a:gdLst>
                <a:gd name="connsiteX0" fmla="*/ 208215 w 4389519"/>
                <a:gd name="connsiteY0" fmla="*/ 0 h 2916937"/>
                <a:gd name="connsiteX1" fmla="*/ 4284014 w 4389519"/>
                <a:gd name="connsiteY1" fmla="*/ 0 h 2916937"/>
                <a:gd name="connsiteX2" fmla="*/ 4335794 w 4389519"/>
                <a:gd name="connsiteY2" fmla="*/ 207911 h 2916937"/>
                <a:gd name="connsiteX3" fmla="*/ 4376420 w 4389519"/>
                <a:gd name="connsiteY3" fmla="*/ 1078865 h 2916937"/>
                <a:gd name="connsiteX4" fmla="*/ 4090147 w 4389519"/>
                <a:gd name="connsiteY4" fmla="*/ 1734728 h 2916937"/>
                <a:gd name="connsiteX5" fmla="*/ 3362552 w 4389519"/>
                <a:gd name="connsiteY5" fmla="*/ 2305097 h 2916937"/>
                <a:gd name="connsiteX6" fmla="*/ 3204152 w 4389519"/>
                <a:gd name="connsiteY6" fmla="*/ 2412521 h 2916937"/>
                <a:gd name="connsiteX7" fmla="*/ 1936072 w 4389519"/>
                <a:gd name="connsiteY7" fmla="*/ 2912360 h 2916937"/>
                <a:gd name="connsiteX8" fmla="*/ 421690 w 4389519"/>
                <a:gd name="connsiteY8" fmla="*/ 1787063 h 2916937"/>
                <a:gd name="connsiteX9" fmla="*/ 273167 w 4389519"/>
                <a:gd name="connsiteY9" fmla="*/ 1520080 h 2916937"/>
                <a:gd name="connsiteX10" fmla="*/ 4118 w 4389519"/>
                <a:gd name="connsiteY10" fmla="*/ 696338 h 2916937"/>
                <a:gd name="connsiteX11" fmla="*/ 175984 w 4389519"/>
                <a:gd name="connsiteY11" fmla="*/ 60381 h 2916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89519" h="2916937">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grpSp>
      <p:grpSp>
        <p:nvGrpSpPr>
          <p:cNvPr id="8" name="Group 7">
            <a:extLst>
              <a:ext uri="{FF2B5EF4-FFF2-40B4-BE49-F238E27FC236}">
                <a16:creationId xmlns:a16="http://schemas.microsoft.com/office/drawing/2014/main" id="{03099122-D80B-4389-A1CF-52C635217F4B}"/>
              </a:ext>
            </a:extLst>
          </p:cNvPr>
          <p:cNvGrpSpPr/>
          <p:nvPr/>
        </p:nvGrpSpPr>
        <p:grpSpPr>
          <a:xfrm>
            <a:off x="8122942" y="0"/>
            <a:ext cx="4069058" cy="3547008"/>
            <a:chOff x="8122942" y="0"/>
            <a:chExt cx="4069058" cy="3547008"/>
          </a:xfrm>
        </p:grpSpPr>
        <p:sp>
          <p:nvSpPr>
            <p:cNvPr id="54" name="Freeform: Shape 53">
              <a:extLst>
                <a:ext uri="{FF2B5EF4-FFF2-40B4-BE49-F238E27FC236}">
                  <a16:creationId xmlns:a16="http://schemas.microsoft.com/office/drawing/2014/main" id="{CA535D59-CDAA-4AA9-84AC-A6142E857FE2}"/>
                </a:ext>
              </a:extLst>
            </p:cNvPr>
            <p:cNvSpPr/>
            <p:nvPr/>
          </p:nvSpPr>
          <p:spPr>
            <a:xfrm>
              <a:off x="8122942" y="0"/>
              <a:ext cx="4069058" cy="3547008"/>
            </a:xfrm>
            <a:custGeom>
              <a:avLst/>
              <a:gdLst>
                <a:gd name="connsiteX0" fmla="*/ 305212 w 4069058"/>
                <a:gd name="connsiteY0" fmla="*/ 0 h 3547008"/>
                <a:gd name="connsiteX1" fmla="*/ 4069058 w 4069058"/>
                <a:gd name="connsiteY1" fmla="*/ 0 h 3547008"/>
                <a:gd name="connsiteX2" fmla="*/ 4069058 w 4069058"/>
                <a:gd name="connsiteY2" fmla="*/ 2865785 h 3547008"/>
                <a:gd name="connsiteX3" fmla="*/ 3996814 w 4069058"/>
                <a:gd name="connsiteY3" fmla="*/ 2947457 h 3547008"/>
                <a:gd name="connsiteX4" fmla="*/ 2732780 w 4069058"/>
                <a:gd name="connsiteY4" fmla="*/ 3541640 h 3547008"/>
                <a:gd name="connsiteX5" fmla="*/ 1317550 w 4069058"/>
                <a:gd name="connsiteY5" fmla="*/ 3015110 h 3547008"/>
                <a:gd name="connsiteX6" fmla="*/ 1140977 w 4069058"/>
                <a:gd name="connsiteY6" fmla="*/ 2901419 h 3547008"/>
                <a:gd name="connsiteX7" fmla="*/ 330269 w 4069058"/>
                <a:gd name="connsiteY7" fmla="*/ 2297252 h 3547008"/>
                <a:gd name="connsiteX8" fmla="*/ 13299 w 4069058"/>
                <a:gd name="connsiteY8" fmla="*/ 1599966 h 3547008"/>
                <a:gd name="connsiteX9" fmla="*/ 217457 w 4069058"/>
                <a:gd name="connsiteY9" fmla="*/ 178659 h 3547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69058" h="354700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5" name="Freeform: Shape 54">
              <a:extLst>
                <a:ext uri="{FF2B5EF4-FFF2-40B4-BE49-F238E27FC236}">
                  <a16:creationId xmlns:a16="http://schemas.microsoft.com/office/drawing/2014/main" id="{CD6948CC-6D51-4092-887C-B0664DC102C7}"/>
                </a:ext>
              </a:extLst>
            </p:cNvPr>
            <p:cNvSpPr/>
            <p:nvPr/>
          </p:nvSpPr>
          <p:spPr>
            <a:xfrm flipH="1">
              <a:off x="8319994" y="0"/>
              <a:ext cx="3872006" cy="3321595"/>
            </a:xfrm>
            <a:custGeom>
              <a:avLst/>
              <a:gdLst>
                <a:gd name="connsiteX0" fmla="*/ 3466434 w 3872006"/>
                <a:gd name="connsiteY0" fmla="*/ 0 h 3321595"/>
                <a:gd name="connsiteX1" fmla="*/ 65800 w 3872006"/>
                <a:gd name="connsiteY1" fmla="*/ 0 h 3321595"/>
                <a:gd name="connsiteX2" fmla="*/ 0 w 3872006"/>
                <a:gd name="connsiteY2" fmla="*/ 59511 h 3321595"/>
                <a:gd name="connsiteX3" fmla="*/ 0 w 3872006"/>
                <a:gd name="connsiteY3" fmla="*/ 2518435 h 3321595"/>
                <a:gd name="connsiteX4" fmla="*/ 80122 w 3872006"/>
                <a:gd name="connsiteY4" fmla="*/ 2618704 h 3321595"/>
                <a:gd name="connsiteX5" fmla="*/ 1549501 w 3872006"/>
                <a:gd name="connsiteY5" fmla="*/ 3321595 h 3321595"/>
                <a:gd name="connsiteX6" fmla="*/ 2796711 w 3872006"/>
                <a:gd name="connsiteY6" fmla="*/ 2749441 h 3321595"/>
                <a:gd name="connsiteX7" fmla="*/ 2948494 w 3872006"/>
                <a:gd name="connsiteY7" fmla="*/ 2635829 h 3321595"/>
                <a:gd name="connsiteX8" fmla="*/ 3638840 w 3872006"/>
                <a:gd name="connsiteY8" fmla="*/ 2041901 h 3321595"/>
                <a:gd name="connsiteX9" fmla="*/ 3872006 w 3872006"/>
                <a:gd name="connsiteY9" fmla="*/ 1404055 h 3321595"/>
                <a:gd name="connsiteX10" fmla="*/ 3467973 w 3872006"/>
                <a:gd name="connsiteY10" fmla="*/ 1974 h 3321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72006" h="3321595">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6" name="Freeform: Shape 55">
              <a:extLst>
                <a:ext uri="{FF2B5EF4-FFF2-40B4-BE49-F238E27FC236}">
                  <a16:creationId xmlns:a16="http://schemas.microsoft.com/office/drawing/2014/main" id="{F5F9FD94-99CC-42AD-8E66-CF99E8FD5A94}"/>
                </a:ext>
              </a:extLst>
            </p:cNvPr>
            <p:cNvSpPr/>
            <p:nvPr/>
          </p:nvSpPr>
          <p:spPr>
            <a:xfrm flipH="1">
              <a:off x="8729240" y="9274"/>
              <a:ext cx="3462454" cy="3010961"/>
            </a:xfrm>
            <a:custGeom>
              <a:avLst/>
              <a:gdLst>
                <a:gd name="connsiteX0" fmla="*/ 2953507 w 3462454"/>
                <a:gd name="connsiteY0" fmla="*/ 0 h 3010961"/>
                <a:gd name="connsiteX1" fmla="*/ 477652 w 3462454"/>
                <a:gd name="connsiteY1" fmla="*/ 0 h 3010961"/>
                <a:gd name="connsiteX2" fmla="*/ 327396 w 3462454"/>
                <a:gd name="connsiteY2" fmla="*/ 113681 h 3010961"/>
                <a:gd name="connsiteX3" fmla="*/ 46554 w 3462454"/>
                <a:gd name="connsiteY3" fmla="*/ 391785 h 3010961"/>
                <a:gd name="connsiteX4" fmla="*/ 0 w 3462454"/>
                <a:gd name="connsiteY4" fmla="*/ 453516 h 3010961"/>
                <a:gd name="connsiteX5" fmla="*/ 0 w 3462454"/>
                <a:gd name="connsiteY5" fmla="*/ 2083461 h 3010961"/>
                <a:gd name="connsiteX6" fmla="*/ 26382 w 3462454"/>
                <a:gd name="connsiteY6" fmla="*/ 2118637 h 3010961"/>
                <a:gd name="connsiteX7" fmla="*/ 101620 w 3462454"/>
                <a:gd name="connsiteY7" fmla="*/ 2222744 h 3010961"/>
                <a:gd name="connsiteX8" fmla="*/ 1494064 w 3462454"/>
                <a:gd name="connsiteY8" fmla="*/ 3010961 h 3010961"/>
                <a:gd name="connsiteX9" fmla="*/ 2551110 w 3462454"/>
                <a:gd name="connsiteY9" fmla="*/ 2526044 h 3010961"/>
                <a:gd name="connsiteX10" fmla="*/ 2679751 w 3462454"/>
                <a:gd name="connsiteY10" fmla="*/ 2429754 h 3010961"/>
                <a:gd name="connsiteX11" fmla="*/ 3264840 w 3462454"/>
                <a:gd name="connsiteY11" fmla="*/ 1926383 h 3010961"/>
                <a:gd name="connsiteX12" fmla="*/ 3462454 w 3462454"/>
                <a:gd name="connsiteY12" fmla="*/ 1385790 h 3010961"/>
                <a:gd name="connsiteX13" fmla="*/ 3018820 w 3462454"/>
                <a:gd name="connsiteY13" fmla="*/ 67626 h 3010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62454" h="3010961">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7" name="Freeform: Shape 56">
              <a:extLst>
                <a:ext uri="{FF2B5EF4-FFF2-40B4-BE49-F238E27FC236}">
                  <a16:creationId xmlns:a16="http://schemas.microsoft.com/office/drawing/2014/main" id="{F47D3E70-A759-410D-B5DB-855218E138C3}"/>
                </a:ext>
              </a:extLst>
            </p:cNvPr>
            <p:cNvSpPr/>
            <p:nvPr/>
          </p:nvSpPr>
          <p:spPr>
            <a:xfrm flipH="1">
              <a:off x="8243247" y="9274"/>
              <a:ext cx="3948447" cy="3411460"/>
            </a:xfrm>
            <a:custGeom>
              <a:avLst/>
              <a:gdLst>
                <a:gd name="connsiteX0" fmla="*/ 3564894 w 3904481"/>
                <a:gd name="connsiteY0" fmla="*/ 0 h 3411460"/>
                <a:gd name="connsiteX1" fmla="*/ 0 w 3904481"/>
                <a:gd name="connsiteY1" fmla="*/ 0 h 3411460"/>
                <a:gd name="connsiteX2" fmla="*/ 0 w 3904481"/>
                <a:gd name="connsiteY2" fmla="*/ 2659993 h 3411460"/>
                <a:gd name="connsiteX3" fmla="*/ 1876 w 3904481"/>
                <a:gd name="connsiteY3" fmla="*/ 2662425 h 3411460"/>
                <a:gd name="connsiteX4" fmla="*/ 1514161 w 3904481"/>
                <a:gd name="connsiteY4" fmla="*/ 3411460 h 3411460"/>
                <a:gd name="connsiteX5" fmla="*/ 2797788 w 3904481"/>
                <a:gd name="connsiteY5" fmla="*/ 2801744 h 3411460"/>
                <a:gd name="connsiteX6" fmla="*/ 2954004 w 3904481"/>
                <a:gd name="connsiteY6" fmla="*/ 2680673 h 3411460"/>
                <a:gd name="connsiteX7" fmla="*/ 3664508 w 3904481"/>
                <a:gd name="connsiteY7" fmla="*/ 2047754 h 3411460"/>
                <a:gd name="connsiteX8" fmla="*/ 3904481 w 3904481"/>
                <a:gd name="connsiteY8" fmla="*/ 1368033 h 3411460"/>
                <a:gd name="connsiteX9" fmla="*/ 3596499 w 3904481"/>
                <a:gd name="connsiteY9" fmla="*/ 52268 h 3411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904481" h="3411460">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9" name="Group 8">
            <a:extLst>
              <a:ext uri="{FF2B5EF4-FFF2-40B4-BE49-F238E27FC236}">
                <a16:creationId xmlns:a16="http://schemas.microsoft.com/office/drawing/2014/main" id="{90302A25-2D4F-4AD5-B0E9-C12184C3599E}"/>
              </a:ext>
            </a:extLst>
          </p:cNvPr>
          <p:cNvGrpSpPr/>
          <p:nvPr/>
        </p:nvGrpSpPr>
        <p:grpSpPr>
          <a:xfrm>
            <a:off x="-1" y="1355238"/>
            <a:ext cx="4381339" cy="5510713"/>
            <a:chOff x="0" y="1347287"/>
            <a:chExt cx="4259808" cy="5510713"/>
          </a:xfrm>
        </p:grpSpPr>
        <p:sp>
          <p:nvSpPr>
            <p:cNvPr id="59" name="Freeform: Shape 58">
              <a:extLst>
                <a:ext uri="{FF2B5EF4-FFF2-40B4-BE49-F238E27FC236}">
                  <a16:creationId xmlns:a16="http://schemas.microsoft.com/office/drawing/2014/main" id="{E227AF03-773A-4B1E-8FED-67198038E60D}"/>
                </a:ext>
              </a:extLst>
            </p:cNvPr>
            <p:cNvSpPr/>
            <p:nvPr/>
          </p:nvSpPr>
          <p:spPr>
            <a:xfrm>
              <a:off x="0" y="1676545"/>
              <a:ext cx="4174269" cy="5181455"/>
            </a:xfrm>
            <a:custGeom>
              <a:avLst/>
              <a:gdLst>
                <a:gd name="connsiteX0" fmla="*/ 1155130 w 4174269"/>
                <a:gd name="connsiteY0" fmla="*/ 990 h 5181455"/>
                <a:gd name="connsiteX1" fmla="*/ 2396955 w 4174269"/>
                <a:gd name="connsiteY1" fmla="*/ 367328 h 5181455"/>
                <a:gd name="connsiteX2" fmla="*/ 3827960 w 4174269"/>
                <a:gd name="connsiteY2" fmla="*/ 4749328 h 5181455"/>
                <a:gd name="connsiteX3" fmla="*/ 3561502 w 4174269"/>
                <a:gd name="connsiteY3" fmla="*/ 5090948 h 5181455"/>
                <a:gd name="connsiteX4" fmla="*/ 3452726 w 4174269"/>
                <a:gd name="connsiteY4" fmla="*/ 5181455 h 5181455"/>
                <a:gd name="connsiteX5" fmla="*/ 0 w 4174269"/>
                <a:gd name="connsiteY5" fmla="*/ 5181455 h 5181455"/>
                <a:gd name="connsiteX6" fmla="*/ 0 w 4174269"/>
                <a:gd name="connsiteY6" fmla="*/ 251605 h 5181455"/>
                <a:gd name="connsiteX7" fmla="*/ 157396 w 4174269"/>
                <a:gd name="connsiteY7" fmla="*/ 182600 h 5181455"/>
                <a:gd name="connsiteX8" fmla="*/ 1155130 w 4174269"/>
                <a:gd name="connsiteY8" fmla="*/ 990 h 5181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74269" h="5181455">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0" name="Freeform: Shape 59">
              <a:extLst>
                <a:ext uri="{FF2B5EF4-FFF2-40B4-BE49-F238E27FC236}">
                  <a16:creationId xmlns:a16="http://schemas.microsoft.com/office/drawing/2014/main" id="{D6FE8FAD-8A4A-49E1-AFAF-A074482295A9}"/>
                </a:ext>
              </a:extLst>
            </p:cNvPr>
            <p:cNvSpPr/>
            <p:nvPr/>
          </p:nvSpPr>
          <p:spPr>
            <a:xfrm>
              <a:off x="0" y="1347287"/>
              <a:ext cx="4259808" cy="5510713"/>
            </a:xfrm>
            <a:custGeom>
              <a:avLst/>
              <a:gdLst>
                <a:gd name="connsiteX0" fmla="*/ 948905 w 4259808"/>
                <a:gd name="connsiteY0" fmla="*/ 1556 h 5510713"/>
                <a:gd name="connsiteX1" fmla="*/ 2304106 w 4259808"/>
                <a:gd name="connsiteY1" fmla="*/ 405867 h 5510713"/>
                <a:gd name="connsiteX2" fmla="*/ 3890982 w 4259808"/>
                <a:gd name="connsiteY2" fmla="*/ 5156588 h 5510713"/>
                <a:gd name="connsiteX3" fmla="*/ 3680329 w 4259808"/>
                <a:gd name="connsiteY3" fmla="*/ 5445948 h 5510713"/>
                <a:gd name="connsiteX4" fmla="*/ 3616504 w 4259808"/>
                <a:gd name="connsiteY4" fmla="*/ 5510713 h 5510713"/>
                <a:gd name="connsiteX5" fmla="*/ 0 w 4259808"/>
                <a:gd name="connsiteY5" fmla="*/ 5510713 h 5510713"/>
                <a:gd name="connsiteX6" fmla="*/ 0 w 4259808"/>
                <a:gd name="connsiteY6" fmla="*/ 144797 h 5510713"/>
                <a:gd name="connsiteX7" fmla="*/ 164164 w 4259808"/>
                <a:gd name="connsiteY7" fmla="*/ 92266 h 5510713"/>
                <a:gd name="connsiteX8" fmla="*/ 948905 w 4259808"/>
                <a:gd name="connsiteY8" fmla="*/ 1556 h 5510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59808" h="5510713">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1" name="Freeform: Shape 60">
              <a:extLst>
                <a:ext uri="{FF2B5EF4-FFF2-40B4-BE49-F238E27FC236}">
                  <a16:creationId xmlns:a16="http://schemas.microsoft.com/office/drawing/2014/main" id="{0A7C4DFB-FDFD-4F28-8B00-287EB75C79EB}"/>
                </a:ext>
              </a:extLst>
            </p:cNvPr>
            <p:cNvSpPr/>
            <p:nvPr/>
          </p:nvSpPr>
          <p:spPr>
            <a:xfrm>
              <a:off x="0" y="1592806"/>
              <a:ext cx="4029221" cy="5265194"/>
            </a:xfrm>
            <a:custGeom>
              <a:avLst/>
              <a:gdLst>
                <a:gd name="connsiteX0" fmla="*/ 812878 w 4029221"/>
                <a:gd name="connsiteY0" fmla="*/ 840 h 5265194"/>
                <a:gd name="connsiteX1" fmla="*/ 960980 w 4029221"/>
                <a:gd name="connsiteY1" fmla="*/ 1442 h 5265194"/>
                <a:gd name="connsiteX2" fmla="*/ 2216856 w 4029221"/>
                <a:gd name="connsiteY2" fmla="*/ 376120 h 5265194"/>
                <a:gd name="connsiteX3" fmla="*/ 3687427 w 4029221"/>
                <a:gd name="connsiteY3" fmla="*/ 4778650 h 5265194"/>
                <a:gd name="connsiteX4" fmla="*/ 3267677 w 4029221"/>
                <a:gd name="connsiteY4" fmla="*/ 5245601 h 5265194"/>
                <a:gd name="connsiteX5" fmla="*/ 3237167 w 4029221"/>
                <a:gd name="connsiteY5" fmla="*/ 5265194 h 5265194"/>
                <a:gd name="connsiteX6" fmla="*/ 0 w 4029221"/>
                <a:gd name="connsiteY6" fmla="*/ 5265194 h 5265194"/>
                <a:gd name="connsiteX7" fmla="*/ 0 w 4029221"/>
                <a:gd name="connsiteY7" fmla="*/ 162790 h 5265194"/>
                <a:gd name="connsiteX8" fmla="*/ 58408 w 4029221"/>
                <a:gd name="connsiteY8" fmla="*/ 139352 h 5265194"/>
                <a:gd name="connsiteX9" fmla="*/ 812878 w 4029221"/>
                <a:gd name="connsiteY9" fmla="*/ 840 h 5265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29221" h="5265194">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w="190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2" name="Freeform: Shape 61">
              <a:extLst>
                <a:ext uri="{FF2B5EF4-FFF2-40B4-BE49-F238E27FC236}">
                  <a16:creationId xmlns:a16="http://schemas.microsoft.com/office/drawing/2014/main" id="{B6E867DF-0B62-429A-A554-CBE585048439}"/>
                </a:ext>
              </a:extLst>
            </p:cNvPr>
            <p:cNvSpPr/>
            <p:nvPr/>
          </p:nvSpPr>
          <p:spPr>
            <a:xfrm>
              <a:off x="0" y="2147333"/>
              <a:ext cx="3702048" cy="4710667"/>
            </a:xfrm>
            <a:custGeom>
              <a:avLst/>
              <a:gdLst>
                <a:gd name="connsiteX0" fmla="*/ 1057511 w 3702048"/>
                <a:gd name="connsiteY0" fmla="*/ 1243 h 4710667"/>
                <a:gd name="connsiteX1" fmla="*/ 2139959 w 3702048"/>
                <a:gd name="connsiteY1" fmla="*/ 324180 h 4710667"/>
                <a:gd name="connsiteX2" fmla="*/ 3407455 w 3702048"/>
                <a:gd name="connsiteY2" fmla="*/ 4118750 h 4710667"/>
                <a:gd name="connsiteX3" fmla="*/ 2754080 w 3702048"/>
                <a:gd name="connsiteY3" fmla="*/ 4690965 h 4710667"/>
                <a:gd name="connsiteX4" fmla="*/ 2711405 w 3702048"/>
                <a:gd name="connsiteY4" fmla="*/ 4710667 h 4710667"/>
                <a:gd name="connsiteX5" fmla="*/ 0 w 3702048"/>
                <a:gd name="connsiteY5" fmla="*/ 4710667 h 4710667"/>
                <a:gd name="connsiteX6" fmla="*/ 0 w 3702048"/>
                <a:gd name="connsiteY6" fmla="*/ 239601 h 4710667"/>
                <a:gd name="connsiteX7" fmla="*/ 72857 w 3702048"/>
                <a:gd name="connsiteY7" fmla="*/ 203063 h 4710667"/>
                <a:gd name="connsiteX8" fmla="*/ 1057511 w 3702048"/>
                <a:gd name="connsiteY8" fmla="*/ 1243 h 4710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02048" h="4710667">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sp>
        <p:nvSpPr>
          <p:cNvPr id="2" name="Title 1"/>
          <p:cNvSpPr>
            <a:spLocks noGrp="1"/>
          </p:cNvSpPr>
          <p:nvPr>
            <p:ph type="title"/>
          </p:nvPr>
        </p:nvSpPr>
        <p:spPr>
          <a:xfrm>
            <a:off x="4654296" y="3420734"/>
            <a:ext cx="6665976" cy="2129674"/>
          </a:xfrm>
        </p:spPr>
        <p:txBody>
          <a:bodyPr anchor="b">
            <a:noAutofit/>
          </a:bodyPr>
          <a:lstStyle>
            <a:lvl1pPr algn="l">
              <a:lnSpc>
                <a:spcPct val="110000"/>
              </a:lnSpc>
              <a:defRPr sz="4800" cap="none" baseline="0">
                <a:solidFill>
                  <a:schemeClr val="tx1">
                    <a:lumMod val="75000"/>
                    <a:lumOff val="25000"/>
                  </a:schemeClr>
                </a:solidFill>
              </a:defRPr>
            </a:lvl1pPr>
          </a:lstStyle>
          <a:p>
            <a:r>
              <a:rPr lang="en-US"/>
              <a:t>Click to edit Master title style</a:t>
            </a:r>
            <a:endParaRPr lang="en-US" dirty="0"/>
          </a:p>
        </p:txBody>
      </p:sp>
      <p:sp>
        <p:nvSpPr>
          <p:cNvPr id="23" name="Footer Placeholder 22">
            <a:extLst>
              <a:ext uri="{FF2B5EF4-FFF2-40B4-BE49-F238E27FC236}">
                <a16:creationId xmlns:a16="http://schemas.microsoft.com/office/drawing/2014/main" id="{E197B67B-BA44-4D2A-B31D-35A89323C4B1}"/>
              </a:ext>
            </a:extLst>
          </p:cNvPr>
          <p:cNvSpPr>
            <a:spLocks noGrp="1"/>
          </p:cNvSpPr>
          <p:nvPr>
            <p:ph type="ftr" sz="quarter" idx="11"/>
          </p:nvPr>
        </p:nvSpPr>
        <p:spPr>
          <a:xfrm>
            <a:off x="4654296" y="6170490"/>
            <a:ext cx="5713314" cy="457200"/>
          </a:xfrm>
        </p:spPr>
        <p:txBody>
          <a:bodyPr/>
          <a:lstStyle/>
          <a:p>
            <a:endParaRPr lang="en-US" dirty="0"/>
          </a:p>
        </p:txBody>
      </p:sp>
      <p:sp>
        <p:nvSpPr>
          <p:cNvPr id="27" name="Slide Number Placeholder 26">
            <a:extLst>
              <a:ext uri="{FF2B5EF4-FFF2-40B4-BE49-F238E27FC236}">
                <a16:creationId xmlns:a16="http://schemas.microsoft.com/office/drawing/2014/main" id="{1D718595-24D3-4517-A62E-C1F493407AA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3" name="Text Placeholder 2"/>
          <p:cNvSpPr>
            <a:spLocks noGrp="1"/>
          </p:cNvSpPr>
          <p:nvPr>
            <p:ph type="body" idx="1"/>
          </p:nvPr>
        </p:nvSpPr>
        <p:spPr>
          <a:xfrm>
            <a:off x="4654295" y="5550408"/>
            <a:ext cx="6665975" cy="512064"/>
          </a:xfrm>
        </p:spPr>
        <p:txBody>
          <a:bodyPr>
            <a:normAutofit/>
          </a:bodyPr>
          <a:lstStyle>
            <a:lvl1pPr marL="0" indent="0" algn="l">
              <a:lnSpc>
                <a:spcPct val="130000"/>
              </a:lnSpc>
              <a:spcBef>
                <a:spcPts val="0"/>
              </a:spcBef>
              <a:buNone/>
              <a:defRPr sz="2000" baseline="0">
                <a:solidFill>
                  <a:schemeClr val="tx1">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8" name="Date Placeholder 17">
            <a:extLst>
              <a:ext uri="{FF2B5EF4-FFF2-40B4-BE49-F238E27FC236}">
                <a16:creationId xmlns:a16="http://schemas.microsoft.com/office/drawing/2014/main" id="{3C6217BB-A228-414D-92D9-E1D1EFEB8BE6}"/>
              </a:ext>
            </a:extLst>
          </p:cNvPr>
          <p:cNvSpPr>
            <a:spLocks noGrp="1"/>
          </p:cNvSpPr>
          <p:nvPr>
            <p:ph type="dt" sz="half" idx="10"/>
          </p:nvPr>
        </p:nvSpPr>
        <p:spPr>
          <a:xfrm>
            <a:off x="640080" y="6170491"/>
            <a:ext cx="2840083" cy="457200"/>
          </a:xfrm>
        </p:spPr>
        <p:txBody>
          <a:bodyPr/>
          <a:lstStyle>
            <a:lvl1pPr algn="l">
              <a:defRPr/>
            </a:lvl1pPr>
          </a:lstStyle>
          <a:p>
            <a:fld id="{E72EB70D-CD01-44DA-83B3-8FEB3383D307}" type="datetime1">
              <a:rPr lang="en-US" smtClean="0"/>
              <a:t>1/29/24</a:t>
            </a:fld>
            <a:endParaRPr lang="en-US" dirty="0"/>
          </a:p>
        </p:txBody>
      </p:sp>
    </p:spTree>
    <p:extLst>
      <p:ext uri="{BB962C8B-B14F-4D97-AF65-F5344CB8AC3E}">
        <p14:creationId xmlns:p14="http://schemas.microsoft.com/office/powerpoint/2010/main" val="2488464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2024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3029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C1D6427-F07F-4D50-B151-455100AF70FF}"/>
              </a:ext>
            </a:extLst>
          </p:cNvPr>
          <p:cNvSpPr>
            <a:spLocks noGrp="1"/>
          </p:cNvSpPr>
          <p:nvPr>
            <p:ph type="dt" sz="half" idx="10"/>
          </p:nvPr>
        </p:nvSpPr>
        <p:spPr/>
        <p:txBody>
          <a:bodyPr/>
          <a:lstStyle/>
          <a:p>
            <a:fld id="{D0158CFD-9357-46BE-A189-D637A67C8730}" type="datetime1">
              <a:rPr lang="en-US" smtClean="0"/>
              <a:t>1/29/24</a:t>
            </a:fld>
            <a:endParaRPr lang="en-US" dirty="0"/>
          </a:p>
        </p:txBody>
      </p:sp>
      <p:sp>
        <p:nvSpPr>
          <p:cNvPr id="9" name="Footer Placeholder 8">
            <a:extLst>
              <a:ext uri="{FF2B5EF4-FFF2-40B4-BE49-F238E27FC236}">
                <a16:creationId xmlns:a16="http://schemas.microsoft.com/office/drawing/2014/main" id="{479EFBB2-C5E0-4D57-AB1D-3AA907ECFD72}"/>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7AE6B7E1-F60B-4D08-9052-423D6FBFAD6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14102578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920241" y="2456408"/>
            <a:ext cx="4160520" cy="823912"/>
          </a:xfrm>
        </p:spPr>
        <p:txBody>
          <a:bodyPr anchor="b">
            <a:normAutofit/>
          </a:bodyPr>
          <a:lstStyle>
            <a:lvl1pPr marL="0" indent="0">
              <a:lnSpc>
                <a:spcPct val="130000"/>
              </a:lnSpc>
              <a:buNone/>
              <a:defRPr sz="1800" b="1"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920241"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30290" y="2456408"/>
            <a:ext cx="4160520" cy="823912"/>
          </a:xfrm>
        </p:spPr>
        <p:txBody>
          <a:bodyPr anchor="b">
            <a:normAutofit/>
          </a:bodyPr>
          <a:lstStyle>
            <a:lvl1pPr marL="0" indent="0">
              <a:lnSpc>
                <a:spcPct val="99000"/>
              </a:lnSpc>
              <a:buNone/>
              <a:defRPr lang="en-US" sz="1800" b="1" kern="1200" cap="all" spc="150"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30000"/>
              </a:lnSpc>
              <a:spcBef>
                <a:spcPts val="930"/>
              </a:spcBef>
              <a:buFont typeface="Corbel" panose="020B0503020204020204" pitchFamily="34" charset="0"/>
              <a:buNone/>
            </a:pPr>
            <a:r>
              <a:rPr lang="en-US"/>
              <a:t>Click to edit Master text styles</a:t>
            </a:r>
          </a:p>
        </p:txBody>
      </p:sp>
      <p:sp>
        <p:nvSpPr>
          <p:cNvPr id="6" name="Content Placeholder 5"/>
          <p:cNvSpPr>
            <a:spLocks noGrp="1"/>
          </p:cNvSpPr>
          <p:nvPr>
            <p:ph sz="quarter" idx="4"/>
          </p:nvPr>
        </p:nvSpPr>
        <p:spPr>
          <a:xfrm>
            <a:off x="6530290"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3771BF97-4D2A-43A4-8CDC-2250017EB045}"/>
              </a:ext>
            </a:extLst>
          </p:cNvPr>
          <p:cNvSpPr>
            <a:spLocks noGrp="1"/>
          </p:cNvSpPr>
          <p:nvPr>
            <p:ph type="dt" sz="half" idx="10"/>
          </p:nvPr>
        </p:nvSpPr>
        <p:spPr/>
        <p:txBody>
          <a:bodyPr/>
          <a:lstStyle/>
          <a:p>
            <a:fld id="{7B4742EE-B331-4632-BD10-A82FED6B6FC0}" type="datetime1">
              <a:rPr lang="en-US" smtClean="0"/>
              <a:t>1/29/24</a:t>
            </a:fld>
            <a:endParaRPr lang="en-US" dirty="0"/>
          </a:p>
        </p:txBody>
      </p:sp>
      <p:sp>
        <p:nvSpPr>
          <p:cNvPr id="11" name="Footer Placeholder 10">
            <a:extLst>
              <a:ext uri="{FF2B5EF4-FFF2-40B4-BE49-F238E27FC236}">
                <a16:creationId xmlns:a16="http://schemas.microsoft.com/office/drawing/2014/main" id="{6020661A-DA07-4679-9226-945B5DD2480C}"/>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EEFCE38B-E087-4988-BC3A-FE3B55E70D7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13" name="Title 12">
            <a:extLst>
              <a:ext uri="{FF2B5EF4-FFF2-40B4-BE49-F238E27FC236}">
                <a16:creationId xmlns:a16="http://schemas.microsoft.com/office/drawing/2014/main" id="{D3BC439C-E995-4E1F-8DE9-75C32785E00F}"/>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316116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CF30096C-3491-4EF2-ABB2-D57F3F4B5BD5}"/>
              </a:ext>
            </a:extLst>
          </p:cNvPr>
          <p:cNvSpPr>
            <a:spLocks noGrp="1"/>
          </p:cNvSpPr>
          <p:nvPr>
            <p:ph type="dt" sz="half" idx="10"/>
          </p:nvPr>
        </p:nvSpPr>
        <p:spPr/>
        <p:txBody>
          <a:bodyPr/>
          <a:lstStyle/>
          <a:p>
            <a:fld id="{451BA835-D13F-49F4-8F11-5D576AC65FAD}" type="datetime1">
              <a:rPr lang="en-US" smtClean="0"/>
              <a:t>1/29/24</a:t>
            </a:fld>
            <a:endParaRPr lang="en-US" dirty="0"/>
          </a:p>
        </p:txBody>
      </p:sp>
      <p:sp>
        <p:nvSpPr>
          <p:cNvPr id="7" name="Footer Placeholder 6">
            <a:extLst>
              <a:ext uri="{FF2B5EF4-FFF2-40B4-BE49-F238E27FC236}">
                <a16:creationId xmlns:a16="http://schemas.microsoft.com/office/drawing/2014/main" id="{79DA3A85-7147-4F32-944A-B079AF5147E2}"/>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EEDDF50D-95C0-4DA2-BBC6-41774FAC140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18319798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209BEFCA-6D6F-4F26-823F-C86CA694B830}"/>
              </a:ext>
            </a:extLst>
          </p:cNvPr>
          <p:cNvSpPr>
            <a:spLocks noGrp="1"/>
          </p:cNvSpPr>
          <p:nvPr>
            <p:ph type="dt" sz="half" idx="10"/>
          </p:nvPr>
        </p:nvSpPr>
        <p:spPr/>
        <p:txBody>
          <a:bodyPr/>
          <a:lstStyle/>
          <a:p>
            <a:fld id="{ADBD1799-ACB5-4CB2-86A2-5C574F1C8706}" type="datetime1">
              <a:rPr lang="en-US" smtClean="0"/>
              <a:t>1/29/24</a:t>
            </a:fld>
            <a:endParaRPr lang="en-US" dirty="0"/>
          </a:p>
        </p:txBody>
      </p:sp>
      <p:sp>
        <p:nvSpPr>
          <p:cNvPr id="6" name="Footer Placeholder 5">
            <a:extLst>
              <a:ext uri="{FF2B5EF4-FFF2-40B4-BE49-F238E27FC236}">
                <a16:creationId xmlns:a16="http://schemas.microsoft.com/office/drawing/2014/main" id="{BC2EE2C9-E87D-4495-9EDA-6BC0EDC2709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E5557A9-903F-4B36-8B06-D9EADF230508}"/>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3524928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76488" y="640080"/>
            <a:ext cx="3227715" cy="2551751"/>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1280160" y="640080"/>
            <a:ext cx="6949440" cy="5455919"/>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id="{BB904BE8-2080-4FFA-9239-A8929E28FAD9}"/>
              </a:ext>
            </a:extLst>
          </p:cNvPr>
          <p:cNvSpPr>
            <a:spLocks noGrp="1"/>
          </p:cNvSpPr>
          <p:nvPr>
            <p:ph type="dt" sz="half" idx="10"/>
          </p:nvPr>
        </p:nvSpPr>
        <p:spPr>
          <a:xfrm>
            <a:off x="8476488" y="6170491"/>
            <a:ext cx="2214322" cy="457200"/>
          </a:xfrm>
        </p:spPr>
        <p:txBody>
          <a:bodyPr/>
          <a:lstStyle/>
          <a:p>
            <a:fld id="{ED5DD0D6-7A82-473E-879B-C6ECD6CCCFEC}" type="datetime1">
              <a:rPr lang="en-US" smtClean="0"/>
              <a:t>1/29/24</a:t>
            </a:fld>
            <a:endParaRPr lang="en-US" dirty="0"/>
          </a:p>
        </p:txBody>
      </p:sp>
      <p:sp>
        <p:nvSpPr>
          <p:cNvPr id="9" name="Footer Placeholder 8">
            <a:extLst>
              <a:ext uri="{FF2B5EF4-FFF2-40B4-BE49-F238E27FC236}">
                <a16:creationId xmlns:a16="http://schemas.microsoft.com/office/drawing/2014/main" id="{ED5580C6-5CD7-4CDD-977D-0533C84F2F45}"/>
              </a:ext>
            </a:extLst>
          </p:cNvPr>
          <p:cNvSpPr>
            <a:spLocks noGrp="1"/>
          </p:cNvSpPr>
          <p:nvPr>
            <p:ph type="ftr" sz="quarter" idx="11"/>
          </p:nvPr>
        </p:nvSpPr>
        <p:spPr>
          <a:xfrm>
            <a:off x="1280160" y="6170490"/>
            <a:ext cx="6949440" cy="457200"/>
          </a:xfrm>
        </p:spPr>
        <p:txBody>
          <a:bodyPr/>
          <a:lstStyle/>
          <a:p>
            <a:endParaRPr lang="en-US" dirty="0"/>
          </a:p>
        </p:txBody>
      </p:sp>
      <p:sp>
        <p:nvSpPr>
          <p:cNvPr id="10" name="Slide Number Placeholder 9">
            <a:extLst>
              <a:ext uri="{FF2B5EF4-FFF2-40B4-BE49-F238E27FC236}">
                <a16:creationId xmlns:a16="http://schemas.microsoft.com/office/drawing/2014/main" id="{518D0320-9B66-443F-8E28-8BCF07E082BD}"/>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5361307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0"/>
            <a:ext cx="8102651" cy="6857999"/>
          </a:xfrm>
          <a:solidFill>
            <a:schemeClr val="bg2">
              <a:lumMod val="9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Date Placeholder 10">
            <a:extLst>
              <a:ext uri="{FF2B5EF4-FFF2-40B4-BE49-F238E27FC236}">
                <a16:creationId xmlns:a16="http://schemas.microsoft.com/office/drawing/2014/main" id="{41C2A9DB-B176-4069-8734-5B4ED352BA2B}"/>
              </a:ext>
            </a:extLst>
          </p:cNvPr>
          <p:cNvSpPr>
            <a:spLocks noGrp="1"/>
          </p:cNvSpPr>
          <p:nvPr>
            <p:ph type="dt" sz="half" idx="10"/>
          </p:nvPr>
        </p:nvSpPr>
        <p:spPr>
          <a:xfrm>
            <a:off x="8476488" y="6170491"/>
            <a:ext cx="2214322" cy="457200"/>
          </a:xfrm>
        </p:spPr>
        <p:txBody>
          <a:bodyPr/>
          <a:lstStyle/>
          <a:p>
            <a:fld id="{D4605E03-BC17-41A7-854C-DFAB672737DC}" type="datetime1">
              <a:rPr lang="en-US" smtClean="0"/>
              <a:t>1/29/24</a:t>
            </a:fld>
            <a:endParaRPr lang="en-US" dirty="0"/>
          </a:p>
        </p:txBody>
      </p:sp>
      <p:sp>
        <p:nvSpPr>
          <p:cNvPr id="12" name="Footer Placeholder 11">
            <a:extLst>
              <a:ext uri="{FF2B5EF4-FFF2-40B4-BE49-F238E27FC236}">
                <a16:creationId xmlns:a16="http://schemas.microsoft.com/office/drawing/2014/main" id="{430F9A2F-C2C4-4E1C-B4B3-07ED84F28CE8}"/>
              </a:ext>
            </a:extLst>
          </p:cNvPr>
          <p:cNvSpPr>
            <a:spLocks noGrp="1"/>
          </p:cNvSpPr>
          <p:nvPr>
            <p:ph type="ftr" sz="quarter" idx="11"/>
          </p:nvPr>
        </p:nvSpPr>
        <p:spPr>
          <a:xfrm>
            <a:off x="1280160" y="6170490"/>
            <a:ext cx="6464410" cy="457200"/>
          </a:xfrm>
        </p:spPr>
        <p:txBody>
          <a:bodyPr/>
          <a:lstStyle>
            <a:lvl1pPr>
              <a:defRPr b="1">
                <a:solidFill>
                  <a:srgbClr val="FFFFFF"/>
                </a:solidFill>
                <a:effectLst>
                  <a:outerShdw blurRad="50800" dist="38100" dir="2700000" algn="tl" rotWithShape="0">
                    <a:prstClr val="black">
                      <a:alpha val="43000"/>
                    </a:prstClr>
                  </a:outerShdw>
                </a:effectLst>
              </a:defRPr>
            </a:lvl1pPr>
          </a:lstStyle>
          <a:p>
            <a:endParaRPr lang="en-US" dirty="0"/>
          </a:p>
        </p:txBody>
      </p:sp>
      <p:sp>
        <p:nvSpPr>
          <p:cNvPr id="13" name="Slide Number Placeholder 12">
            <a:extLst>
              <a:ext uri="{FF2B5EF4-FFF2-40B4-BE49-F238E27FC236}">
                <a16:creationId xmlns:a16="http://schemas.microsoft.com/office/drawing/2014/main" id="{F9BFA0A0-2117-4A10-9DAA-080C21559CF3}"/>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14300872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6397E4A-EB6A-4FA6-AA4F-69EA0C70FDC9}"/>
              </a:ext>
            </a:extLst>
          </p:cNvPr>
          <p:cNvSpPr>
            <a:spLocks noGrp="1"/>
          </p:cNvSpPr>
          <p:nvPr>
            <p:ph type="dt" sz="half" idx="10"/>
          </p:nvPr>
        </p:nvSpPr>
        <p:spPr/>
        <p:txBody>
          <a:bodyPr/>
          <a:lstStyle/>
          <a:p>
            <a:fld id="{6F86ED0C-1DA7-41F0-94CF-6218B1FEDFF1}" type="datetime1">
              <a:rPr lang="en-US" smtClean="0"/>
              <a:t>1/29/24</a:t>
            </a:fld>
            <a:endParaRPr lang="en-US" dirty="0"/>
          </a:p>
        </p:txBody>
      </p:sp>
      <p:sp>
        <p:nvSpPr>
          <p:cNvPr id="8" name="Footer Placeholder 7">
            <a:extLst>
              <a:ext uri="{FF2B5EF4-FFF2-40B4-BE49-F238E27FC236}">
                <a16:creationId xmlns:a16="http://schemas.microsoft.com/office/drawing/2014/main" id="{051A2F5D-7AC4-4F91-965A-7B6A45D6F414}"/>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D26E8B86-CDB8-482F-9D9F-1BFDA3638B3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1259599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EECF02AB-6034-4B88-BC5A-7C17CB0EF809}" type="datetime1">
              <a:rPr lang="en-US" smtClean="0"/>
              <a:t>1/29/24</a:t>
            </a:fld>
            <a:endParaRPr lang="en-US" dirty="0"/>
          </a:p>
        </p:txBody>
      </p:sp>
      <p:sp>
        <p:nvSpPr>
          <p:cNvPr id="5" name="Footer Placeholder 4"/>
          <p:cNvSpPr>
            <a:spLocks noGrp="1"/>
          </p:cNvSpPr>
          <p:nvPr>
            <p:ph type="ftr" sz="quarter" idx="11"/>
          </p:nvPr>
        </p:nvSpPr>
        <p:spPr>
          <a:xfrm>
            <a:off x="2933699" y="6296615"/>
            <a:ext cx="5959577" cy="365125"/>
          </a:xfrm>
        </p:spPr>
        <p:txBody>
          <a:bodyPr/>
          <a:lstStyle/>
          <a:p>
            <a:endParaRPr lang="en-US" dirty="0"/>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FAEF9944-A4F6-4C59-AEBD-678D6480B8EA}" type="slidenum">
              <a:rPr lang="en-US" smtClean="0"/>
              <a:pPr/>
              <a:t>‹#›</a:t>
            </a:fld>
            <a:endParaRPr lang="en-US" dirty="0"/>
          </a:p>
        </p:txBody>
      </p:sp>
      <p:cxnSp>
        <p:nvCxnSpPr>
          <p:cNvPr id="7" name="Straight Connector 6" title="Rule Line">
            <a:extLst>
              <a:ext uri="{FF2B5EF4-FFF2-40B4-BE49-F238E27FC236}">
                <a16:creationId xmlns:a16="http://schemas.microsoft.com/office/drawing/2014/main" id="{A1005B08-D2D4-455C-AA62-1200E43E7AF9}"/>
              </a:ext>
            </a:extLst>
          </p:cNvPr>
          <p:cNvCxnSpPr/>
          <p:nvPr/>
        </p:nvCxnSpPr>
        <p:spPr>
          <a:xfrm>
            <a:off x="9111582" y="571502"/>
            <a:ext cx="0" cy="5275467"/>
          </a:xfrm>
          <a:prstGeom prst="line">
            <a:avLst/>
          </a:prstGeom>
          <a:ln w="381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41601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0" y="442220"/>
            <a:ext cx="8770571" cy="1345269"/>
          </a:xfrm>
          <a:prstGeom prst="rect">
            <a:avLst/>
          </a:prstGeom>
        </p:spPr>
        <p:txBody>
          <a:bodyPr vert="horz" lIns="109728" tIns="109728" rIns="109728" bIns="9144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920240" y="2312276"/>
            <a:ext cx="8770571" cy="3651504"/>
          </a:xfrm>
          <a:prstGeom prst="rect">
            <a:avLst/>
          </a:prstGeom>
        </p:spPr>
        <p:txBody>
          <a:bodyPr vert="horz" lIns="109728" tIns="109728" rIns="109728" bIns="9144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50727" y="6170491"/>
            <a:ext cx="2840083" cy="457200"/>
          </a:xfrm>
          <a:prstGeom prst="rect">
            <a:avLst/>
          </a:prstGeom>
        </p:spPr>
        <p:txBody>
          <a:bodyPr vert="horz" lIns="109728" tIns="109728" rIns="109728" bIns="91440" rtlCol="0" anchor="ctr"/>
          <a:lstStyle>
            <a:lvl1pPr algn="r">
              <a:defRPr sz="1100" spc="150" baseline="0">
                <a:solidFill>
                  <a:schemeClr val="tx1">
                    <a:lumMod val="75000"/>
                    <a:lumOff val="25000"/>
                  </a:schemeClr>
                </a:solidFill>
                <a:latin typeface="+mj-lt"/>
              </a:defRPr>
            </a:lvl1pPr>
          </a:lstStyle>
          <a:p>
            <a:fld id="{C4408324-A84C-4A45-93B6-78D079CCE772}" type="datetime1">
              <a:rPr lang="en-US" smtClean="0"/>
              <a:t>1/29/24</a:t>
            </a:fld>
            <a:endParaRPr lang="en-US" dirty="0"/>
          </a:p>
        </p:txBody>
      </p:sp>
      <p:sp>
        <p:nvSpPr>
          <p:cNvPr id="5" name="Footer Placeholder 4"/>
          <p:cNvSpPr>
            <a:spLocks noGrp="1"/>
          </p:cNvSpPr>
          <p:nvPr>
            <p:ph type="ftr" sz="quarter" idx="3"/>
          </p:nvPr>
        </p:nvSpPr>
        <p:spPr>
          <a:xfrm>
            <a:off x="1920240" y="6170490"/>
            <a:ext cx="5667375" cy="457200"/>
          </a:xfrm>
          <a:prstGeom prst="rect">
            <a:avLst/>
          </a:prstGeom>
        </p:spPr>
        <p:txBody>
          <a:bodyPr vert="horz" lIns="109728" tIns="109728" rIns="109728" bIns="91440" rtlCol="0" anchor="ctr"/>
          <a:lstStyle>
            <a:lvl1pPr algn="l">
              <a:defRPr sz="1100" spc="150" baseline="0">
                <a:solidFill>
                  <a:schemeClr val="tx1">
                    <a:lumMod val="75000"/>
                    <a:lumOff val="25000"/>
                  </a:schemeClr>
                </a:solidFill>
                <a:latin typeface="+mj-lt"/>
              </a:defRPr>
            </a:lvl1pPr>
          </a:lstStyle>
          <a:p>
            <a:endParaRPr lang="en-US" dirty="0"/>
          </a:p>
        </p:txBody>
      </p:sp>
      <p:sp>
        <p:nvSpPr>
          <p:cNvPr id="6" name="Slide Number Placeholder 5"/>
          <p:cNvSpPr>
            <a:spLocks noGrp="1"/>
          </p:cNvSpPr>
          <p:nvPr>
            <p:ph type="sldNum" sz="quarter" idx="4"/>
          </p:nvPr>
        </p:nvSpPr>
        <p:spPr>
          <a:xfrm>
            <a:off x="10853744" y="6170490"/>
            <a:ext cx="1188720" cy="457200"/>
          </a:xfrm>
          <a:prstGeom prst="rect">
            <a:avLst/>
          </a:prstGeom>
        </p:spPr>
        <p:txBody>
          <a:bodyPr vert="horz" lIns="109728" tIns="109728" rIns="109728" bIns="91440" rtlCol="0" anchor="b"/>
          <a:lstStyle>
            <a:lvl1pPr algn="r">
              <a:defRPr sz="1600" b="1" baseline="0">
                <a:solidFill>
                  <a:schemeClr val="tx1">
                    <a:lumMod val="75000"/>
                    <a:lumOff val="25000"/>
                  </a:schemeClr>
                </a:solidFill>
                <a:latin typeface="+mj-lt"/>
              </a:defRPr>
            </a:lvl1pPr>
          </a:lstStyle>
          <a:p>
            <a:pPr algn="l"/>
            <a:fld id="{FAEF9944-A4F6-4C59-AEBD-678D6480B8EA}" type="slidenum">
              <a:rPr lang="en-US" smtClean="0"/>
              <a:pPr algn="l"/>
              <a:t>‹#›</a:t>
            </a:fld>
            <a:endParaRPr lang="en-US" dirty="0"/>
          </a:p>
        </p:txBody>
      </p:sp>
      <p:cxnSp>
        <p:nvCxnSpPr>
          <p:cNvPr id="9" name="Straight Connector 8" title="Rule Line">
            <a:extLst>
              <a:ext uri="{FF2B5EF4-FFF2-40B4-BE49-F238E27FC236}">
                <a16:creationId xmlns:a16="http://schemas.microsoft.com/office/drawing/2014/main" id="{430127AE-B29E-4FDF-99D2-A2F1E7003F74}"/>
              </a:ext>
            </a:extLst>
          </p:cNvPr>
          <p:cNvCxnSpPr/>
          <p:nvPr/>
        </p:nvCxnSpPr>
        <p:spPr>
          <a:xfrm>
            <a:off x="1920240" y="2176009"/>
            <a:ext cx="8770571"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84818680"/>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hf sldNum="0" hdr="0" ftr="0" dt="0"/>
  <p:txStyles>
    <p:titleStyle>
      <a:lvl1pPr algn="l" defTabSz="914400" rtl="0" eaLnBrk="1" latinLnBrk="0" hangingPunct="1">
        <a:lnSpc>
          <a:spcPct val="130000"/>
        </a:lnSpc>
        <a:spcBef>
          <a:spcPct val="0"/>
        </a:spcBef>
        <a:buNone/>
        <a:defRPr sz="3200" b="1" kern="1200" spc="150" baseline="0">
          <a:solidFill>
            <a:schemeClr val="tx1">
              <a:lumMod val="75000"/>
              <a:lumOff val="25000"/>
            </a:schemeClr>
          </a:solidFill>
          <a:latin typeface="+mj-lt"/>
          <a:ea typeface="+mj-ea"/>
          <a:cs typeface="+mj-cs"/>
        </a:defRPr>
      </a:lvl1pPr>
    </p:titleStyle>
    <p:bodyStyle>
      <a:lvl1pPr marL="0" indent="0" algn="l" defTabSz="914400" rtl="0" eaLnBrk="1" latinLnBrk="0" hangingPunct="1">
        <a:lnSpc>
          <a:spcPct val="140000"/>
        </a:lnSpc>
        <a:spcBef>
          <a:spcPts val="930"/>
        </a:spcBef>
        <a:buFont typeface="Corbel" panose="020B0503020204020204" pitchFamily="34" charset="0"/>
        <a:buNone/>
        <a:defRPr sz="1800" b="0" kern="1200" spc="150" baseline="0">
          <a:solidFill>
            <a:schemeClr val="tx1">
              <a:lumMod val="75000"/>
              <a:lumOff val="25000"/>
            </a:schemeClr>
          </a:solidFill>
          <a:latin typeface="+mn-lt"/>
          <a:ea typeface="+mn-ea"/>
          <a:cs typeface="+mn-cs"/>
        </a:defRPr>
      </a:lvl1pPr>
      <a:lvl2pPr marL="0" indent="0" algn="l" defTabSz="914400" rtl="0" eaLnBrk="1" latinLnBrk="0" hangingPunct="1">
        <a:lnSpc>
          <a:spcPct val="140000"/>
        </a:lnSpc>
        <a:spcBef>
          <a:spcPts val="930"/>
        </a:spcBef>
        <a:buFont typeface="Corbel" panose="020B0503020204020204" pitchFamily="34" charset="0"/>
        <a:buNone/>
        <a:defRPr sz="1600" kern="1200" spc="150" baseline="0">
          <a:solidFill>
            <a:schemeClr val="tx1">
              <a:lumMod val="75000"/>
              <a:lumOff val="25000"/>
            </a:schemeClr>
          </a:solidFill>
          <a:latin typeface="+mn-lt"/>
          <a:ea typeface="+mn-ea"/>
          <a:cs typeface="+mn-cs"/>
        </a:defRPr>
      </a:lvl2pPr>
      <a:lvl3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3pPr>
      <a:lvl4pPr marL="0" indent="-320040" algn="l" defTabSz="914400" rtl="0" eaLnBrk="1" latinLnBrk="0" hangingPunct="1">
        <a:lnSpc>
          <a:spcPct val="140000"/>
        </a:lnSpc>
        <a:spcBef>
          <a:spcPts val="930"/>
        </a:spcBef>
        <a:buFont typeface="Corbel" panose="020B0503020204020204" pitchFamily="34" charset="0"/>
        <a:buChar char="–"/>
        <a:defRPr sz="1400" kern="1200" spc="150" baseline="0">
          <a:solidFill>
            <a:schemeClr val="tx1">
              <a:lumMod val="75000"/>
              <a:lumOff val="25000"/>
            </a:schemeClr>
          </a:solidFill>
          <a:latin typeface="+mn-lt"/>
          <a:ea typeface="+mn-ea"/>
          <a:cs typeface="+mn-cs"/>
        </a:defRPr>
      </a:lvl4pPr>
      <a:lvl5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hyperlink" Target="https://coronationstreetupdates.blogspot.com/2015/08/strictly-corrie-dancing.html" TargetMode="External"/><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hyperlink" Target="https://www.newgrounds.com/art/view/enorom/imagination" TargetMode="External"/><Relationship Id="rId7" Type="http://schemas.openxmlformats.org/officeDocument/2006/relationships/diagramLayout" Target="../diagrams/layout1.xml"/><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diagramData" Target="../diagrams/data1.xml"/><Relationship Id="rId5" Type="http://schemas.openxmlformats.org/officeDocument/2006/relationships/hyperlink" Target="https://bigcartoon.org/wiki/Apple_&amp;_Onion" TargetMode="External"/><Relationship Id="rId10" Type="http://schemas.microsoft.com/office/2007/relationships/diagramDrawing" Target="../diagrams/drawing1.xml"/><Relationship Id="rId4" Type="http://schemas.openxmlformats.org/officeDocument/2006/relationships/image" Target="../media/image4.jpg"/><Relationship Id="rId9" Type="http://schemas.openxmlformats.org/officeDocument/2006/relationships/diagramColors" Target="../diagrams/colors1.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pixabay.com/en/decoration-ribbon-wedding-bow-tie-150296/" TargetMode="External"/><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creoleindc.typepad.com/rantings_of_a_creole_prin/2013/05/flying-with-kids.html" TargetMode="External"/><Relationship Id="rId2" Type="http://schemas.openxmlformats.org/officeDocument/2006/relationships/image" Target="../media/image15.gif"/><Relationship Id="rId1" Type="http://schemas.openxmlformats.org/officeDocument/2006/relationships/slideLayout" Target="../slideLayouts/slideLayout6.xml"/><Relationship Id="rId4" Type="http://schemas.openxmlformats.org/officeDocument/2006/relationships/hyperlink" Target="https://creativecommons.org/licenses/by-nc-nd/3.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8EEB0F-BA72-49AC-956F-331B60FDE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4" name="Video 3" descr="Motorcycle Racing">
            <a:extLst>
              <a:ext uri="{FF2B5EF4-FFF2-40B4-BE49-F238E27FC236}">
                <a16:creationId xmlns:a16="http://schemas.microsoft.com/office/drawing/2014/main" id="{C6FF6486-CF1E-FA1E-9A0B-1DFAB042AE42}"/>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1" b="260"/>
          <a:stretch/>
        </p:blipFill>
        <p:spPr>
          <a:xfrm>
            <a:off x="1524" y="10"/>
            <a:ext cx="12188952" cy="6857990"/>
          </a:xfrm>
          <a:prstGeom prst="rect">
            <a:avLst/>
          </a:prstGeom>
        </p:spPr>
      </p:pic>
      <p:sp>
        <p:nvSpPr>
          <p:cNvPr id="11" name="Freeform: Shape 10">
            <a:extLst>
              <a:ext uri="{FF2B5EF4-FFF2-40B4-BE49-F238E27FC236}">
                <a16:creationId xmlns:a16="http://schemas.microsoft.com/office/drawing/2014/main" id="{228A581D-1BC9-4759-AB42-F7685630E4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52" y="3260035"/>
            <a:ext cx="5959692" cy="3597965"/>
          </a:xfrm>
          <a:custGeom>
            <a:avLst/>
            <a:gdLst>
              <a:gd name="connsiteX0" fmla="*/ 3008109 w 5959692"/>
              <a:gd name="connsiteY0" fmla="*/ 42 h 3560169"/>
              <a:gd name="connsiteX1" fmla="*/ 4702247 w 5959692"/>
              <a:gd name="connsiteY1" fmla="*/ 626282 h 3560169"/>
              <a:gd name="connsiteX2" fmla="*/ 5069411 w 5959692"/>
              <a:gd name="connsiteY2" fmla="*/ 865826 h 3560169"/>
              <a:gd name="connsiteX3" fmla="*/ 5895906 w 5959692"/>
              <a:gd name="connsiteY3" fmla="*/ 1594994 h 3560169"/>
              <a:gd name="connsiteX4" fmla="*/ 5959691 w 5959692"/>
              <a:gd name="connsiteY4" fmla="*/ 1728783 h 3560169"/>
              <a:gd name="connsiteX5" fmla="*/ 5959692 w 5959692"/>
              <a:gd name="connsiteY5" fmla="*/ 3560169 h 3560169"/>
              <a:gd name="connsiteX6" fmla="*/ 635 w 5959692"/>
              <a:gd name="connsiteY6" fmla="*/ 3560169 h 3560169"/>
              <a:gd name="connsiteX7" fmla="*/ 0 w 5959692"/>
              <a:gd name="connsiteY7" fmla="*/ 3534810 h 3560169"/>
              <a:gd name="connsiteX8" fmla="*/ 56896 w 5959692"/>
              <a:gd name="connsiteY8" fmla="*/ 3142342 h 3560169"/>
              <a:gd name="connsiteX9" fmla="*/ 605568 w 5959692"/>
              <a:gd name="connsiteY9" fmla="*/ 1932853 h 3560169"/>
              <a:gd name="connsiteX10" fmla="*/ 736162 w 5959692"/>
              <a:gd name="connsiteY10" fmla="*/ 1690788 h 3560169"/>
              <a:gd name="connsiteX11" fmla="*/ 2021319 w 5959692"/>
              <a:gd name="connsiteY11" fmla="*/ 209863 h 3560169"/>
              <a:gd name="connsiteX12" fmla="*/ 3008109 w 5959692"/>
              <a:gd name="connsiteY12" fmla="*/ 42 h 3560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959692" h="3560169">
                <a:moveTo>
                  <a:pt x="3008109" y="42"/>
                </a:moveTo>
                <a:cubicBezTo>
                  <a:pt x="3549058" y="3372"/>
                  <a:pt x="4091345" y="208628"/>
                  <a:pt x="4702247" y="626282"/>
                </a:cubicBezTo>
                <a:cubicBezTo>
                  <a:pt x="4830168" y="713755"/>
                  <a:pt x="4951806" y="791097"/>
                  <a:pt x="5069411" y="865826"/>
                </a:cubicBezTo>
                <a:cubicBezTo>
                  <a:pt x="5495976" y="1136988"/>
                  <a:pt x="5734167" y="1298128"/>
                  <a:pt x="5895906" y="1594994"/>
                </a:cubicBezTo>
                <a:lnTo>
                  <a:pt x="5959691" y="1728783"/>
                </a:lnTo>
                <a:lnTo>
                  <a:pt x="5959692" y="3560169"/>
                </a:lnTo>
                <a:lnTo>
                  <a:pt x="635" y="3560169"/>
                </a:lnTo>
                <a:lnTo>
                  <a:pt x="0" y="3534810"/>
                </a:lnTo>
                <a:cubicBezTo>
                  <a:pt x="2402" y="3407978"/>
                  <a:pt x="21463" y="3278501"/>
                  <a:pt x="56896" y="3142342"/>
                </a:cubicBezTo>
                <a:cubicBezTo>
                  <a:pt x="155720" y="2762537"/>
                  <a:pt x="374193" y="2359525"/>
                  <a:pt x="605568" y="1932853"/>
                </a:cubicBezTo>
                <a:cubicBezTo>
                  <a:pt x="648282" y="1854194"/>
                  <a:pt x="692359" y="1772817"/>
                  <a:pt x="736162" y="1690788"/>
                </a:cubicBezTo>
                <a:cubicBezTo>
                  <a:pt x="1128289" y="956620"/>
                  <a:pt x="1429537" y="456850"/>
                  <a:pt x="2021319" y="209863"/>
                </a:cubicBezTo>
                <a:cubicBezTo>
                  <a:pt x="2359453" y="68739"/>
                  <a:pt x="2683541" y="-1956"/>
                  <a:pt x="3008109" y="42"/>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3" name="Freeform: Shape 12">
            <a:extLst>
              <a:ext uri="{FF2B5EF4-FFF2-40B4-BE49-F238E27FC236}">
                <a16:creationId xmlns:a16="http://schemas.microsoft.com/office/drawing/2014/main" id="{87CE1C1F-C9E2-4C83-BA54-D7BC5D5216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52" y="3406833"/>
            <a:ext cx="5724034" cy="3451167"/>
          </a:xfrm>
          <a:custGeom>
            <a:avLst/>
            <a:gdLst>
              <a:gd name="connsiteX0" fmla="*/ 2808622 w 5724034"/>
              <a:gd name="connsiteY0" fmla="*/ 207 h 3451167"/>
              <a:gd name="connsiteX1" fmla="*/ 4400004 w 5724034"/>
              <a:gd name="connsiteY1" fmla="*/ 607462 h 3451167"/>
              <a:gd name="connsiteX2" fmla="*/ 4745277 w 5724034"/>
              <a:gd name="connsiteY2" fmla="*/ 837612 h 3451167"/>
              <a:gd name="connsiteX3" fmla="*/ 5584627 w 5724034"/>
              <a:gd name="connsiteY3" fmla="*/ 1665805 h 3451167"/>
              <a:gd name="connsiteX4" fmla="*/ 5682689 w 5724034"/>
              <a:gd name="connsiteY4" fmla="*/ 1947596 h 3451167"/>
              <a:gd name="connsiteX5" fmla="*/ 5724034 w 5724034"/>
              <a:gd name="connsiteY5" fmla="*/ 2133764 h 3451167"/>
              <a:gd name="connsiteX6" fmla="*/ 5724034 w 5724034"/>
              <a:gd name="connsiteY6" fmla="*/ 3254784 h 3451167"/>
              <a:gd name="connsiteX7" fmla="*/ 5682668 w 5724034"/>
              <a:gd name="connsiteY7" fmla="*/ 3451167 h 3451167"/>
              <a:gd name="connsiteX8" fmla="*/ 3398 w 5724034"/>
              <a:gd name="connsiteY8" fmla="*/ 3451167 h 3451167"/>
              <a:gd name="connsiteX9" fmla="*/ 0 w 5724034"/>
              <a:gd name="connsiteY9" fmla="*/ 3332475 h 3451167"/>
              <a:gd name="connsiteX10" fmla="*/ 51930 w 5724034"/>
              <a:gd name="connsiteY10" fmla="*/ 2960389 h 3451167"/>
              <a:gd name="connsiteX11" fmla="*/ 562146 w 5724034"/>
              <a:gd name="connsiteY11" fmla="*/ 1816544 h 3451167"/>
              <a:gd name="connsiteX12" fmla="*/ 683754 w 5724034"/>
              <a:gd name="connsiteY12" fmla="*/ 1587775 h 3451167"/>
              <a:gd name="connsiteX13" fmla="*/ 1883792 w 5724034"/>
              <a:gd name="connsiteY13" fmla="*/ 191878 h 3451167"/>
              <a:gd name="connsiteX14" fmla="*/ 2808622 w 5724034"/>
              <a:gd name="connsiteY14" fmla="*/ 207 h 3451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724034" h="3451167">
                <a:moveTo>
                  <a:pt x="2808622" y="207"/>
                </a:moveTo>
                <a:cubicBezTo>
                  <a:pt x="3316039" y="7471"/>
                  <a:pt x="3825452" y="206405"/>
                  <a:pt x="4400004" y="607462"/>
                </a:cubicBezTo>
                <a:cubicBezTo>
                  <a:pt x="4520314" y="691458"/>
                  <a:pt x="4634691" y="765791"/>
                  <a:pt x="4745277" y="837612"/>
                </a:cubicBezTo>
                <a:cubicBezTo>
                  <a:pt x="5203686" y="1135457"/>
                  <a:pt x="5430786" y="1295036"/>
                  <a:pt x="5584627" y="1665805"/>
                </a:cubicBezTo>
                <a:cubicBezTo>
                  <a:pt x="5622816" y="1757843"/>
                  <a:pt x="5655511" y="1851832"/>
                  <a:pt x="5682689" y="1947596"/>
                </a:cubicBezTo>
                <a:lnTo>
                  <a:pt x="5724034" y="2133764"/>
                </a:lnTo>
                <a:lnTo>
                  <a:pt x="5724034" y="3254784"/>
                </a:lnTo>
                <a:lnTo>
                  <a:pt x="5682668" y="3451167"/>
                </a:lnTo>
                <a:lnTo>
                  <a:pt x="3398" y="3451167"/>
                </a:lnTo>
                <a:lnTo>
                  <a:pt x="0" y="3332475"/>
                </a:lnTo>
                <a:cubicBezTo>
                  <a:pt x="1789" y="3212109"/>
                  <a:pt x="19193" y="3089357"/>
                  <a:pt x="51930" y="2960389"/>
                </a:cubicBezTo>
                <a:cubicBezTo>
                  <a:pt x="143234" y="2600640"/>
                  <a:pt x="346682" y="2219774"/>
                  <a:pt x="562146" y="1816544"/>
                </a:cubicBezTo>
                <a:cubicBezTo>
                  <a:pt x="601922" y="1742209"/>
                  <a:pt x="642967" y="1665303"/>
                  <a:pt x="683754" y="1587775"/>
                </a:cubicBezTo>
                <a:cubicBezTo>
                  <a:pt x="1048876" y="893902"/>
                  <a:pt x="1329611" y="421821"/>
                  <a:pt x="1883792" y="191878"/>
                </a:cubicBezTo>
                <a:cubicBezTo>
                  <a:pt x="2200442" y="60492"/>
                  <a:pt x="2504173" y="-4151"/>
                  <a:pt x="2808622" y="207"/>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5" name="Freeform: Shape 14">
            <a:extLst>
              <a:ext uri="{FF2B5EF4-FFF2-40B4-BE49-F238E27FC236}">
                <a16:creationId xmlns:a16="http://schemas.microsoft.com/office/drawing/2014/main" id="{831C0CFE-AC9D-4032-8A9F-36B1BA171F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9538" y="3568843"/>
            <a:ext cx="5185263" cy="3289157"/>
          </a:xfrm>
          <a:custGeom>
            <a:avLst/>
            <a:gdLst>
              <a:gd name="connsiteX0" fmla="*/ 2789606 w 5185263"/>
              <a:gd name="connsiteY0" fmla="*/ 547 h 3289157"/>
              <a:gd name="connsiteX1" fmla="*/ 3615203 w 5185263"/>
              <a:gd name="connsiteY1" fmla="*/ 212024 h 3289157"/>
              <a:gd name="connsiteX2" fmla="*/ 4640523 w 5185263"/>
              <a:gd name="connsiteY2" fmla="*/ 1554014 h 3289157"/>
              <a:gd name="connsiteX3" fmla="*/ 4740928 w 5185263"/>
              <a:gd name="connsiteY3" fmla="*/ 1771262 h 3289157"/>
              <a:gd name="connsiteX4" fmla="*/ 5154813 w 5185263"/>
              <a:gd name="connsiteY4" fmla="*/ 2853998 h 3289157"/>
              <a:gd name="connsiteX5" fmla="*/ 5185263 w 5185263"/>
              <a:gd name="connsiteY5" fmla="*/ 3088987 h 3289157"/>
              <a:gd name="connsiteX6" fmla="*/ 5179508 w 5185263"/>
              <a:gd name="connsiteY6" fmla="*/ 3289157 h 3289157"/>
              <a:gd name="connsiteX7" fmla="*/ 106551 w 5185263"/>
              <a:gd name="connsiteY7" fmla="*/ 3289157 h 3289157"/>
              <a:gd name="connsiteX8" fmla="*/ 64243 w 5185263"/>
              <a:gd name="connsiteY8" fmla="*/ 3124220 h 3289157"/>
              <a:gd name="connsiteX9" fmla="*/ 275 w 5185263"/>
              <a:gd name="connsiteY9" fmla="*/ 2548847 h 3289157"/>
              <a:gd name="connsiteX10" fmla="*/ 221692 w 5185263"/>
              <a:gd name="connsiteY10" fmla="*/ 1451188 h 3289157"/>
              <a:gd name="connsiteX11" fmla="*/ 1011126 w 5185263"/>
              <a:gd name="connsiteY11" fmla="*/ 710513 h 3289157"/>
              <a:gd name="connsiteX12" fmla="*/ 1331439 w 5185263"/>
              <a:gd name="connsiteY12" fmla="*/ 508693 h 3289157"/>
              <a:gd name="connsiteX13" fmla="*/ 2789606 w 5185263"/>
              <a:gd name="connsiteY13" fmla="*/ 547 h 3289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185263" h="3289157">
                <a:moveTo>
                  <a:pt x="2789606" y="547"/>
                </a:moveTo>
                <a:cubicBezTo>
                  <a:pt x="3064091" y="7389"/>
                  <a:pt x="3335164" y="78419"/>
                  <a:pt x="3615203" y="212024"/>
                </a:cubicBezTo>
                <a:cubicBezTo>
                  <a:pt x="4105311" y="445850"/>
                  <a:pt x="4339344" y="895220"/>
                  <a:pt x="4640523" y="1554014"/>
                </a:cubicBezTo>
                <a:cubicBezTo>
                  <a:pt x="4674166" y="1627622"/>
                  <a:pt x="4708067" y="1700661"/>
                  <a:pt x="4740928" y="1771262"/>
                </a:cubicBezTo>
                <a:cubicBezTo>
                  <a:pt x="4918908" y="2154224"/>
                  <a:pt x="5086959" y="2515945"/>
                  <a:pt x="5154813" y="2853998"/>
                </a:cubicBezTo>
                <a:cubicBezTo>
                  <a:pt x="5171032" y="2934791"/>
                  <a:pt x="5181222" y="3012769"/>
                  <a:pt x="5185263" y="3088987"/>
                </a:cubicBezTo>
                <a:lnTo>
                  <a:pt x="5179508" y="3289157"/>
                </a:lnTo>
                <a:lnTo>
                  <a:pt x="106551" y="3289157"/>
                </a:lnTo>
                <a:lnTo>
                  <a:pt x="64243" y="3124220"/>
                </a:lnTo>
                <a:cubicBezTo>
                  <a:pt x="24356" y="2932449"/>
                  <a:pt x="2942" y="2740198"/>
                  <a:pt x="275" y="2548847"/>
                </a:cubicBezTo>
                <a:cubicBezTo>
                  <a:pt x="-5129" y="2157654"/>
                  <a:pt x="69311" y="1788324"/>
                  <a:pt x="221692" y="1451188"/>
                </a:cubicBezTo>
                <a:cubicBezTo>
                  <a:pt x="375157" y="1111655"/>
                  <a:pt x="586167" y="971279"/>
                  <a:pt x="1011126" y="710513"/>
                </a:cubicBezTo>
                <a:cubicBezTo>
                  <a:pt x="1113643" y="647635"/>
                  <a:pt x="1219676" y="582554"/>
                  <a:pt x="1331439" y="508693"/>
                </a:cubicBezTo>
                <a:cubicBezTo>
                  <a:pt x="1865178" y="156035"/>
                  <a:pt x="2332131" y="-10858"/>
                  <a:pt x="2789606" y="547"/>
                </a:cubicBez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A770968-3E23-4BE9-CCE9-07762E364215}"/>
              </a:ext>
            </a:extLst>
          </p:cNvPr>
          <p:cNvSpPr>
            <a:spLocks noGrp="1"/>
          </p:cNvSpPr>
          <p:nvPr>
            <p:ph type="ctrTitle"/>
          </p:nvPr>
        </p:nvSpPr>
        <p:spPr>
          <a:xfrm>
            <a:off x="1055783" y="4120224"/>
            <a:ext cx="3848430" cy="2186393"/>
          </a:xfrm>
        </p:spPr>
        <p:txBody>
          <a:bodyPr anchor="b">
            <a:normAutofit fontScale="90000"/>
          </a:bodyPr>
          <a:lstStyle/>
          <a:p>
            <a:pPr>
              <a:lnSpc>
                <a:spcPct val="110000"/>
              </a:lnSpc>
            </a:pPr>
            <a:r>
              <a:rPr lang="en-US" sz="2800" dirty="0">
                <a:solidFill>
                  <a:schemeClr val="tx1">
                    <a:lumMod val="75000"/>
                    <a:lumOff val="25000"/>
                  </a:schemeClr>
                </a:solidFill>
              </a:rPr>
              <a:t>THE PVPS ANNUAL SHORT STORY COMPETITION 2024!</a:t>
            </a:r>
          </a:p>
        </p:txBody>
      </p:sp>
    </p:spTree>
    <p:extLst>
      <p:ext uri="{BB962C8B-B14F-4D97-AF65-F5344CB8AC3E}">
        <p14:creationId xmlns:p14="http://schemas.microsoft.com/office/powerpoint/2010/main" val="184399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84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1" name="Freeform: Shape 50">
            <a:extLst>
              <a:ext uri="{FF2B5EF4-FFF2-40B4-BE49-F238E27FC236}">
                <a16:creationId xmlns:a16="http://schemas.microsoft.com/office/drawing/2014/main" id="{9B0F7D69-D93C-4C38-A23D-76E000D691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96422" cy="6858000"/>
          </a:xfrm>
          <a:custGeom>
            <a:avLst/>
            <a:gdLst/>
            <a:ahLst/>
            <a:cxnLst/>
            <a:rect l="l" t="t" r="r" b="b"/>
            <a:pathLst>
              <a:path w="3496422" h="6858000">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3" name="Freeform: Shape 52">
            <a:extLst>
              <a:ext uri="{FF2B5EF4-FFF2-40B4-BE49-F238E27FC236}">
                <a16:creationId xmlns:a16="http://schemas.microsoft.com/office/drawing/2014/main" id="{8CD419D4-EA9D-42D9-BF62-B07F0B7B67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75409" y="0"/>
            <a:ext cx="2529723" cy="6858000"/>
          </a:xfrm>
          <a:custGeom>
            <a:avLst/>
            <a:gdLst/>
            <a:ahLst/>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55" name="Freeform: Shape 54">
            <a:extLst>
              <a:ext uri="{FF2B5EF4-FFF2-40B4-BE49-F238E27FC236}">
                <a16:creationId xmlns:a16="http://schemas.microsoft.com/office/drawing/2014/main" id="{1C6FEC9B-9608-4181-A9E5-A1B80E7202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5402" y="0"/>
            <a:ext cx="2536434" cy="6858000"/>
          </a:xfrm>
          <a:custGeom>
            <a:avLst/>
            <a:gdLst/>
            <a:ahLst/>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57" name="Freeform: Shape 56">
            <a:extLst>
              <a:ext uri="{FF2B5EF4-FFF2-40B4-BE49-F238E27FC236}">
                <a16:creationId xmlns:a16="http://schemas.microsoft.com/office/drawing/2014/main" id="{AB1564ED-F26F-451D-97D6-A6EC3E83FD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4161" y="0"/>
            <a:ext cx="2261351" cy="6858000"/>
          </a:xfrm>
          <a:custGeom>
            <a:avLst/>
            <a:gdLst/>
            <a:ahLst/>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9" name="Freeform: Shape 58">
            <a:extLst>
              <a:ext uri="{FF2B5EF4-FFF2-40B4-BE49-F238E27FC236}">
                <a16:creationId xmlns:a16="http://schemas.microsoft.com/office/drawing/2014/main" id="{0CA184B6-3482-4F43-87F0-BC765DCFD8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96422" cy="6858000"/>
          </a:xfrm>
          <a:custGeom>
            <a:avLst/>
            <a:gdLst/>
            <a:ahLst/>
            <a:cxnLst/>
            <a:rect l="l" t="t" r="r" b="b"/>
            <a:pathLst>
              <a:path w="3496422" h="6858000">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 name="Freeform: Shape 60">
            <a:extLst>
              <a:ext uri="{FF2B5EF4-FFF2-40B4-BE49-F238E27FC236}">
                <a16:creationId xmlns:a16="http://schemas.microsoft.com/office/drawing/2014/main" id="{6C869923-8380-4244-9548-802C330638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75409" y="0"/>
            <a:ext cx="2529723" cy="6858000"/>
          </a:xfrm>
          <a:custGeom>
            <a:avLst/>
            <a:gdLst/>
            <a:ahLst/>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3" name="Freeform: Shape 62">
            <a:extLst>
              <a:ext uri="{FF2B5EF4-FFF2-40B4-BE49-F238E27FC236}">
                <a16:creationId xmlns:a16="http://schemas.microsoft.com/office/drawing/2014/main" id="{C06255F2-BC67-4DDE-B34E-AC4BA21838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5402" y="0"/>
            <a:ext cx="2536434" cy="6858000"/>
          </a:xfrm>
          <a:custGeom>
            <a:avLst/>
            <a:gdLst/>
            <a:ahLst/>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5" name="Freeform: Shape 64">
            <a:extLst>
              <a:ext uri="{FF2B5EF4-FFF2-40B4-BE49-F238E27FC236}">
                <a16:creationId xmlns:a16="http://schemas.microsoft.com/office/drawing/2014/main" id="{55169443-FCCD-4C0A-8C69-18CD3FA096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4161" y="0"/>
            <a:ext cx="2261351" cy="6858000"/>
          </a:xfrm>
          <a:custGeom>
            <a:avLst/>
            <a:gdLst/>
            <a:ahLst/>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useBgFill="1">
        <p:nvSpPr>
          <p:cNvPr id="67" name="Rectangle 66">
            <a:extLst>
              <a:ext uri="{FF2B5EF4-FFF2-40B4-BE49-F238E27FC236}">
                <a16:creationId xmlns:a16="http://schemas.microsoft.com/office/drawing/2014/main" id="{E217F32C-75AA-4B97-ADFB-5E2C3C7ECB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Two women standing on a stage&#10;&#10;Description automatically generated">
            <a:extLst>
              <a:ext uri="{FF2B5EF4-FFF2-40B4-BE49-F238E27FC236}">
                <a16:creationId xmlns:a16="http://schemas.microsoft.com/office/drawing/2014/main" id="{9BFEF01C-D926-8261-FDBE-3541AB53E9FC}"/>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a:stretch/>
        </p:blipFill>
        <p:spPr>
          <a:xfrm>
            <a:off x="20" y="10"/>
            <a:ext cx="12191980" cy="6857990"/>
          </a:xfrm>
          <a:prstGeom prst="rect">
            <a:avLst/>
          </a:prstGeom>
        </p:spPr>
      </p:pic>
      <p:sp>
        <p:nvSpPr>
          <p:cNvPr id="69" name="Rectangle 68">
            <a:extLst>
              <a:ext uri="{FF2B5EF4-FFF2-40B4-BE49-F238E27FC236}">
                <a16:creationId xmlns:a16="http://schemas.microsoft.com/office/drawing/2014/main" id="{4D76AAEA-AF3A-4616-9F99-E9AA131A51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23360" y="0"/>
            <a:ext cx="8168639" cy="6858000"/>
          </a:xfrm>
          <a:prstGeom prst="rect">
            <a:avLst/>
          </a:prstGeom>
          <a:gradFill>
            <a:gsLst>
              <a:gs pos="58000">
                <a:schemeClr val="tx1">
                  <a:alpha val="55000"/>
                </a:schemeClr>
              </a:gs>
              <a:gs pos="33000">
                <a:schemeClr val="tx1">
                  <a:alpha val="40000"/>
                </a:schemeClr>
              </a:gs>
              <a:gs pos="3000">
                <a:schemeClr val="tx1">
                  <a:alpha val="0"/>
                </a:schemeClr>
              </a:gs>
              <a:gs pos="100000">
                <a:schemeClr val="tx1">
                  <a:alpha val="5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93BF7A-FCCE-BD71-CDF2-3F7FFD7D6E8A}"/>
              </a:ext>
            </a:extLst>
          </p:cNvPr>
          <p:cNvSpPr>
            <a:spLocks noGrp="1"/>
          </p:cNvSpPr>
          <p:nvPr>
            <p:ph type="title"/>
          </p:nvPr>
        </p:nvSpPr>
        <p:spPr>
          <a:xfrm>
            <a:off x="6572045" y="2053988"/>
            <a:ext cx="5618431" cy="3285207"/>
          </a:xfrm>
        </p:spPr>
        <p:txBody>
          <a:bodyPr vert="horz" lIns="109728" tIns="109728" rIns="109728" bIns="91440" rtlCol="0" anchor="b">
            <a:normAutofit/>
          </a:bodyPr>
          <a:lstStyle/>
          <a:p>
            <a:pPr>
              <a:lnSpc>
                <a:spcPct val="120000"/>
              </a:lnSpc>
            </a:pPr>
            <a:r>
              <a:rPr lang="en-US" sz="5400" dirty="0">
                <a:solidFill>
                  <a:schemeClr val="bg1"/>
                </a:solidFill>
              </a:rPr>
              <a:t>The judges…</a:t>
            </a:r>
            <a:br>
              <a:rPr lang="en-US" sz="5400" dirty="0">
                <a:solidFill>
                  <a:schemeClr val="bg1"/>
                </a:solidFill>
              </a:rPr>
            </a:br>
            <a:r>
              <a:rPr lang="en-US" sz="5400" dirty="0">
                <a:solidFill>
                  <a:schemeClr val="bg1"/>
                </a:solidFill>
              </a:rPr>
              <a:t>(Us)</a:t>
            </a:r>
          </a:p>
        </p:txBody>
      </p:sp>
      <p:sp>
        <p:nvSpPr>
          <p:cNvPr id="6" name="TextBox 5">
            <a:extLst>
              <a:ext uri="{FF2B5EF4-FFF2-40B4-BE49-F238E27FC236}">
                <a16:creationId xmlns:a16="http://schemas.microsoft.com/office/drawing/2014/main" id="{87D591C4-38CD-8A04-9B3E-E1B618A52218}"/>
              </a:ext>
            </a:extLst>
          </p:cNvPr>
          <p:cNvSpPr txBox="1"/>
          <p:nvPr/>
        </p:nvSpPr>
        <p:spPr>
          <a:xfrm>
            <a:off x="12005745" y="6657945"/>
            <a:ext cx="184731" cy="200055"/>
          </a:xfrm>
          <a:prstGeom prst="rect">
            <a:avLst/>
          </a:prstGeom>
          <a:solidFill>
            <a:srgbClr val="000000"/>
          </a:solidFill>
        </p:spPr>
        <p:txBody>
          <a:bodyPr wrap="none" rtlCol="0">
            <a:spAutoFit/>
          </a:bodyPr>
          <a:lstStyle/>
          <a:p>
            <a:pPr algn="r">
              <a:spcAft>
                <a:spcPts val="600"/>
              </a:spcAft>
            </a:pPr>
            <a:endParaRPr lang="en-US" sz="700" dirty="0">
              <a:solidFill>
                <a:srgbClr val="FFFFFF"/>
              </a:solidFill>
            </a:endParaRPr>
          </a:p>
        </p:txBody>
      </p:sp>
    </p:spTree>
    <p:extLst>
      <p:ext uri="{BB962C8B-B14F-4D97-AF65-F5344CB8AC3E}">
        <p14:creationId xmlns:p14="http://schemas.microsoft.com/office/powerpoint/2010/main" val="2203517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7" name="Rectangle 106">
            <a:extLst>
              <a:ext uri="{FF2B5EF4-FFF2-40B4-BE49-F238E27FC236}">
                <a16:creationId xmlns:a16="http://schemas.microsoft.com/office/drawing/2014/main" id="{AC14302F-E955-47D0-A56B-D1D1A6953B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73" y="-9274"/>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2BA2DAC0-52F2-9506-21A6-F3F76637A4DC}"/>
              </a:ext>
            </a:extLst>
          </p:cNvPr>
          <p:cNvSpPr>
            <a:spLocks noGrp="1"/>
          </p:cNvSpPr>
          <p:nvPr>
            <p:ph type="title"/>
          </p:nvPr>
        </p:nvSpPr>
        <p:spPr>
          <a:xfrm>
            <a:off x="1122481" y="442913"/>
            <a:ext cx="7134415" cy="1843087"/>
          </a:xfrm>
        </p:spPr>
        <p:txBody>
          <a:bodyPr anchor="b">
            <a:normAutofit/>
          </a:bodyPr>
          <a:lstStyle/>
          <a:p>
            <a:r>
              <a:rPr lang="en-US"/>
              <a:t>What’s a short story?</a:t>
            </a:r>
          </a:p>
        </p:txBody>
      </p:sp>
      <p:sp>
        <p:nvSpPr>
          <p:cNvPr id="109" name="Freeform: Shape 99">
            <a:extLst>
              <a:ext uri="{FF2B5EF4-FFF2-40B4-BE49-F238E27FC236}">
                <a16:creationId xmlns:a16="http://schemas.microsoft.com/office/drawing/2014/main" id="{338E15C2-FFE3-4AD9-B8E8-4B895DB2E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87256" y="0"/>
            <a:ext cx="3404592" cy="2880968"/>
          </a:xfrm>
          <a:custGeom>
            <a:avLst/>
            <a:gdLst>
              <a:gd name="connsiteX0" fmla="*/ 30625 w 3404592"/>
              <a:gd name="connsiteY0" fmla="*/ 0 h 2880968"/>
              <a:gd name="connsiteX1" fmla="*/ 3404591 w 3404592"/>
              <a:gd name="connsiteY1" fmla="*/ 0 h 2880968"/>
              <a:gd name="connsiteX2" fmla="*/ 3404592 w 3404592"/>
              <a:gd name="connsiteY2" fmla="*/ 2363677 h 2880968"/>
              <a:gd name="connsiteX3" fmla="*/ 3368234 w 3404592"/>
              <a:gd name="connsiteY3" fmla="*/ 2400463 h 2880968"/>
              <a:gd name="connsiteX4" fmla="*/ 2673169 w 3404592"/>
              <a:gd name="connsiteY4" fmla="*/ 2691710 h 2880968"/>
              <a:gd name="connsiteX5" fmla="*/ 2383908 w 3404592"/>
              <a:gd name="connsiteY5" fmla="*/ 2766733 h 2880968"/>
              <a:gd name="connsiteX6" fmla="*/ 580011 w 3404592"/>
              <a:gd name="connsiteY6" fmla="*/ 2455996 h 2880968"/>
              <a:gd name="connsiteX7" fmla="*/ 103935 w 3404592"/>
              <a:gd name="connsiteY7" fmla="*/ 1224395 h 2880968"/>
              <a:gd name="connsiteX8" fmla="*/ 76737 w 3404592"/>
              <a:gd name="connsiteY8" fmla="*/ 1040246 h 2880968"/>
              <a:gd name="connsiteX9" fmla="*/ 6986 w 3404592"/>
              <a:gd name="connsiteY9" fmla="*/ 142569 h 2880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04592" h="2880968">
                <a:moveTo>
                  <a:pt x="30625" y="0"/>
                </a:moveTo>
                <a:lnTo>
                  <a:pt x="3404591" y="0"/>
                </a:lnTo>
                <a:lnTo>
                  <a:pt x="3404592" y="2363677"/>
                </a:lnTo>
                <a:lnTo>
                  <a:pt x="3368234" y="2400463"/>
                </a:lnTo>
                <a:cubicBezTo>
                  <a:pt x="3196560" y="2556781"/>
                  <a:pt x="3007578" y="2609148"/>
                  <a:pt x="2673169" y="2691710"/>
                </a:cubicBezTo>
                <a:cubicBezTo>
                  <a:pt x="2580978" y="2714454"/>
                  <a:pt x="2485617" y="2738008"/>
                  <a:pt x="2383908" y="2766733"/>
                </a:cubicBezTo>
                <a:cubicBezTo>
                  <a:pt x="1606788" y="2986132"/>
                  <a:pt x="1067300" y="2893177"/>
                  <a:pt x="580011" y="2455996"/>
                </a:cubicBezTo>
                <a:cubicBezTo>
                  <a:pt x="260201" y="2169073"/>
                  <a:pt x="183906" y="1782048"/>
                  <a:pt x="103935" y="1224395"/>
                </a:cubicBezTo>
                <a:cubicBezTo>
                  <a:pt x="95007" y="1162089"/>
                  <a:pt x="85753" y="1100145"/>
                  <a:pt x="76737" y="1040246"/>
                </a:cubicBezTo>
                <a:cubicBezTo>
                  <a:pt x="28042" y="715402"/>
                  <a:pt x="-17905" y="408591"/>
                  <a:pt x="6986" y="142569"/>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11" name="Freeform: Shape 101">
            <a:extLst>
              <a:ext uri="{FF2B5EF4-FFF2-40B4-BE49-F238E27FC236}">
                <a16:creationId xmlns:a16="http://schemas.microsoft.com/office/drawing/2014/main" id="{A45FD7F6-BF7B-4588-AE38-90035891A1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11772" y="0"/>
            <a:ext cx="3580076" cy="3029264"/>
          </a:xfrm>
          <a:custGeom>
            <a:avLst/>
            <a:gdLst>
              <a:gd name="connsiteX0" fmla="*/ 19381 w 3580076"/>
              <a:gd name="connsiteY0" fmla="*/ 0 h 3029264"/>
              <a:gd name="connsiteX1" fmla="*/ 3580076 w 3580076"/>
              <a:gd name="connsiteY1" fmla="*/ 0 h 3029264"/>
              <a:gd name="connsiteX2" fmla="*/ 3580076 w 3580076"/>
              <a:gd name="connsiteY2" fmla="*/ 2559343 h 3029264"/>
              <a:gd name="connsiteX3" fmla="*/ 3556258 w 3580076"/>
              <a:gd name="connsiteY3" fmla="*/ 2578706 h 3029264"/>
              <a:gd name="connsiteX4" fmla="*/ 2887450 w 3580076"/>
              <a:gd name="connsiteY4" fmla="*/ 2826324 h 3029264"/>
              <a:gd name="connsiteX5" fmla="*/ 2575407 w 3580076"/>
              <a:gd name="connsiteY5" fmla="*/ 2906908 h 3029264"/>
              <a:gd name="connsiteX6" fmla="*/ 628491 w 3580076"/>
              <a:gd name="connsiteY6" fmla="*/ 2569492 h 3029264"/>
              <a:gd name="connsiteX7" fmla="*/ 113276 w 3580076"/>
              <a:gd name="connsiteY7" fmla="*/ 1240251 h 3029264"/>
              <a:gd name="connsiteX8" fmla="*/ 83702 w 3580076"/>
              <a:gd name="connsiteY8" fmla="*/ 1041556 h 3029264"/>
              <a:gd name="connsiteX9" fmla="*/ 7347 w 3580076"/>
              <a:gd name="connsiteY9" fmla="*/ 73049 h 3029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580076" h="3029264">
                <a:moveTo>
                  <a:pt x="19381" y="0"/>
                </a:moveTo>
                <a:lnTo>
                  <a:pt x="3580076" y="0"/>
                </a:lnTo>
                <a:lnTo>
                  <a:pt x="3580076" y="2559343"/>
                </a:lnTo>
                <a:lnTo>
                  <a:pt x="3556258" y="2578706"/>
                </a:lnTo>
                <a:cubicBezTo>
                  <a:pt x="3390615" y="2698133"/>
                  <a:pt x="3196665" y="2750327"/>
                  <a:pt x="2887450" y="2826324"/>
                </a:cubicBezTo>
                <a:cubicBezTo>
                  <a:pt x="2787996" y="2850747"/>
                  <a:pt x="2685123" y="2876042"/>
                  <a:pt x="2575407" y="2906908"/>
                </a:cubicBezTo>
                <a:cubicBezTo>
                  <a:pt x="1737105" y="3142655"/>
                  <a:pt x="1154843" y="3041718"/>
                  <a:pt x="628491" y="2569492"/>
                </a:cubicBezTo>
                <a:cubicBezTo>
                  <a:pt x="283045" y="2259569"/>
                  <a:pt x="200247" y="1841949"/>
                  <a:pt x="113276" y="1240251"/>
                </a:cubicBezTo>
                <a:cubicBezTo>
                  <a:pt x="103566" y="1173024"/>
                  <a:pt x="93505" y="1106186"/>
                  <a:pt x="83702" y="1041556"/>
                </a:cubicBezTo>
                <a:cubicBezTo>
                  <a:pt x="30763" y="691052"/>
                  <a:pt x="-19190" y="360006"/>
                  <a:pt x="7347" y="73049"/>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12" name="Freeform: Shape 103">
            <a:extLst>
              <a:ext uri="{FF2B5EF4-FFF2-40B4-BE49-F238E27FC236}">
                <a16:creationId xmlns:a16="http://schemas.microsoft.com/office/drawing/2014/main" id="{CA287970-7F13-4D1F-AF7F-E0B649F25A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97970" y="0"/>
            <a:ext cx="3293877" cy="2743212"/>
          </a:xfrm>
          <a:custGeom>
            <a:avLst/>
            <a:gdLst>
              <a:gd name="connsiteX0" fmla="*/ 37772 w 3293877"/>
              <a:gd name="connsiteY0" fmla="*/ 0 h 2743212"/>
              <a:gd name="connsiteX1" fmla="*/ 3293877 w 3293877"/>
              <a:gd name="connsiteY1" fmla="*/ 0 h 2743212"/>
              <a:gd name="connsiteX2" fmla="*/ 3293877 w 3293877"/>
              <a:gd name="connsiteY2" fmla="*/ 2133887 h 2743212"/>
              <a:gd name="connsiteX3" fmla="*/ 3222757 w 3293877"/>
              <a:gd name="connsiteY3" fmla="*/ 2223039 h 2743212"/>
              <a:gd name="connsiteX4" fmla="*/ 2503136 w 3293877"/>
              <a:gd name="connsiteY4" fmla="*/ 2565392 h 2743212"/>
              <a:gd name="connsiteX5" fmla="*/ 2232111 w 3293877"/>
              <a:gd name="connsiteY5" fmla="*/ 2635826 h 2743212"/>
              <a:gd name="connsiteX6" fmla="*/ 542319 w 3293877"/>
              <a:gd name="connsiteY6" fmla="*/ 2345567 h 2743212"/>
              <a:gd name="connsiteX7" fmla="*/ 96920 w 3293877"/>
              <a:gd name="connsiteY7" fmla="*/ 1191868 h 2743212"/>
              <a:gd name="connsiteX8" fmla="*/ 71529 w 3293877"/>
              <a:gd name="connsiteY8" fmla="*/ 1019346 h 2743212"/>
              <a:gd name="connsiteX9" fmla="*/ 6623 w 3293877"/>
              <a:gd name="connsiteY9" fmla="*/ 178315 h 2743212"/>
              <a:gd name="connsiteX10" fmla="*/ 34833 w 3293877"/>
              <a:gd name="connsiteY10" fmla="*/ 8680 h 2743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293877" h="2743212">
                <a:moveTo>
                  <a:pt x="37772" y="0"/>
                </a:moveTo>
                <a:lnTo>
                  <a:pt x="3293877" y="0"/>
                </a:lnTo>
                <a:lnTo>
                  <a:pt x="3293877" y="2133887"/>
                </a:lnTo>
                <a:lnTo>
                  <a:pt x="3222757" y="2223039"/>
                </a:lnTo>
                <a:cubicBezTo>
                  <a:pt x="3041339" y="2425251"/>
                  <a:pt x="2861221" y="2476800"/>
                  <a:pt x="2503136" y="2565392"/>
                </a:cubicBezTo>
                <a:cubicBezTo>
                  <a:pt x="2416757" y="2586746"/>
                  <a:pt x="2327408" y="2608861"/>
                  <a:pt x="2232111" y="2635826"/>
                </a:cubicBezTo>
                <a:cubicBezTo>
                  <a:pt x="1503976" y="2841768"/>
                  <a:pt x="998612" y="2754939"/>
                  <a:pt x="542319" y="2345567"/>
                </a:cubicBezTo>
                <a:cubicBezTo>
                  <a:pt x="242852" y="2076894"/>
                  <a:pt x="171565" y="1714314"/>
                  <a:pt x="96920" y="1191868"/>
                </a:cubicBezTo>
                <a:cubicBezTo>
                  <a:pt x="88586" y="1133496"/>
                  <a:pt x="79946" y="1075462"/>
                  <a:pt x="71529" y="1019346"/>
                </a:cubicBezTo>
                <a:cubicBezTo>
                  <a:pt x="26070" y="715012"/>
                  <a:pt x="-16826" y="427572"/>
                  <a:pt x="6623" y="178315"/>
                </a:cubicBezTo>
                <a:cubicBezTo>
                  <a:pt x="12226" y="118742"/>
                  <a:pt x="21526" y="62431"/>
                  <a:pt x="34833" y="8680"/>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6" name="Picture 5">
            <a:extLst>
              <a:ext uri="{FF2B5EF4-FFF2-40B4-BE49-F238E27FC236}">
                <a16:creationId xmlns:a16="http://schemas.microsoft.com/office/drawing/2014/main" id="{88C03765-8268-085A-2C3F-D15643E55457}"/>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t="5953" r="-1" b="25945"/>
          <a:stretch/>
        </p:blipFill>
        <p:spPr>
          <a:xfrm>
            <a:off x="9109901" y="-9271"/>
            <a:ext cx="3093269" cy="2530405"/>
          </a:xfrm>
          <a:custGeom>
            <a:avLst/>
            <a:gdLst/>
            <a:ahLst/>
            <a:cxnLst/>
            <a:rect l="l" t="t" r="r" b="b"/>
            <a:pathLst>
              <a:path w="3093269" h="2530405">
                <a:moveTo>
                  <a:pt x="60381" y="0"/>
                </a:moveTo>
                <a:lnTo>
                  <a:pt x="3093269" y="0"/>
                </a:lnTo>
                <a:lnTo>
                  <a:pt x="3093269" y="1760938"/>
                </a:lnTo>
                <a:lnTo>
                  <a:pt x="3091357" y="1764934"/>
                </a:lnTo>
                <a:cubicBezTo>
                  <a:pt x="3032651" y="1871844"/>
                  <a:pt x="2962668" y="1970741"/>
                  <a:pt x="2881807" y="2060870"/>
                </a:cubicBezTo>
                <a:cubicBezTo>
                  <a:pt x="2718935" y="2242410"/>
                  <a:pt x="2557541" y="2288971"/>
                  <a:pt x="2236713" y="2369092"/>
                </a:cubicBezTo>
                <a:cubicBezTo>
                  <a:pt x="2159321" y="2388405"/>
                  <a:pt x="2079268" y="2408405"/>
                  <a:pt x="1993879" y="2432762"/>
                </a:cubicBezTo>
                <a:cubicBezTo>
                  <a:pt x="1341447" y="2618793"/>
                  <a:pt x="889107" y="2542063"/>
                  <a:pt x="481384" y="2176267"/>
                </a:cubicBezTo>
                <a:cubicBezTo>
                  <a:pt x="213794" y="1936193"/>
                  <a:pt x="150722" y="1611509"/>
                  <a:pt x="84978" y="1143609"/>
                </a:cubicBezTo>
                <a:cubicBezTo>
                  <a:pt x="77638" y="1091332"/>
                  <a:pt x="70023" y="1039358"/>
                  <a:pt x="62604" y="989101"/>
                </a:cubicBezTo>
                <a:cubicBezTo>
                  <a:pt x="22537" y="716545"/>
                  <a:pt x="-15270" y="459119"/>
                  <a:pt x="6250" y="235762"/>
                </a:cubicBezTo>
                <a:cubicBezTo>
                  <a:pt x="11393" y="182380"/>
                  <a:pt x="19838" y="131912"/>
                  <a:pt x="31866" y="83728"/>
                </a:cubicBezTo>
                <a:close/>
              </a:path>
            </a:pathLst>
          </a:custGeom>
        </p:spPr>
      </p:pic>
      <p:sp>
        <p:nvSpPr>
          <p:cNvPr id="106" name="Freeform: Shape 105">
            <a:extLst>
              <a:ext uri="{FF2B5EF4-FFF2-40B4-BE49-F238E27FC236}">
                <a16:creationId xmlns:a16="http://schemas.microsoft.com/office/drawing/2014/main" id="{F03296FF-275D-4B43-B5B2-F04190E05E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32156" y="3297832"/>
            <a:ext cx="5959692" cy="3560169"/>
          </a:xfrm>
          <a:custGeom>
            <a:avLst/>
            <a:gdLst>
              <a:gd name="connsiteX0" fmla="*/ 3008109 w 5959692"/>
              <a:gd name="connsiteY0" fmla="*/ 42 h 3560169"/>
              <a:gd name="connsiteX1" fmla="*/ 4702247 w 5959692"/>
              <a:gd name="connsiteY1" fmla="*/ 626282 h 3560169"/>
              <a:gd name="connsiteX2" fmla="*/ 5069411 w 5959692"/>
              <a:gd name="connsiteY2" fmla="*/ 865826 h 3560169"/>
              <a:gd name="connsiteX3" fmla="*/ 5895906 w 5959692"/>
              <a:gd name="connsiteY3" fmla="*/ 1594994 h 3560169"/>
              <a:gd name="connsiteX4" fmla="*/ 5959691 w 5959692"/>
              <a:gd name="connsiteY4" fmla="*/ 1728783 h 3560169"/>
              <a:gd name="connsiteX5" fmla="*/ 5959692 w 5959692"/>
              <a:gd name="connsiteY5" fmla="*/ 3560169 h 3560169"/>
              <a:gd name="connsiteX6" fmla="*/ 635 w 5959692"/>
              <a:gd name="connsiteY6" fmla="*/ 3560169 h 3560169"/>
              <a:gd name="connsiteX7" fmla="*/ 0 w 5959692"/>
              <a:gd name="connsiteY7" fmla="*/ 3534810 h 3560169"/>
              <a:gd name="connsiteX8" fmla="*/ 56896 w 5959692"/>
              <a:gd name="connsiteY8" fmla="*/ 3142342 h 3560169"/>
              <a:gd name="connsiteX9" fmla="*/ 605568 w 5959692"/>
              <a:gd name="connsiteY9" fmla="*/ 1932853 h 3560169"/>
              <a:gd name="connsiteX10" fmla="*/ 736162 w 5959692"/>
              <a:gd name="connsiteY10" fmla="*/ 1690788 h 3560169"/>
              <a:gd name="connsiteX11" fmla="*/ 2021319 w 5959692"/>
              <a:gd name="connsiteY11" fmla="*/ 209863 h 3560169"/>
              <a:gd name="connsiteX12" fmla="*/ 3008109 w 5959692"/>
              <a:gd name="connsiteY12" fmla="*/ 42 h 3560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959692" h="3560169">
                <a:moveTo>
                  <a:pt x="3008109" y="42"/>
                </a:moveTo>
                <a:cubicBezTo>
                  <a:pt x="3549058" y="3372"/>
                  <a:pt x="4091345" y="208628"/>
                  <a:pt x="4702247" y="626282"/>
                </a:cubicBezTo>
                <a:cubicBezTo>
                  <a:pt x="4830168" y="713755"/>
                  <a:pt x="4951806" y="791097"/>
                  <a:pt x="5069411" y="865826"/>
                </a:cubicBezTo>
                <a:cubicBezTo>
                  <a:pt x="5495976" y="1136988"/>
                  <a:pt x="5734167" y="1298128"/>
                  <a:pt x="5895906" y="1594994"/>
                </a:cubicBezTo>
                <a:lnTo>
                  <a:pt x="5959691" y="1728783"/>
                </a:lnTo>
                <a:lnTo>
                  <a:pt x="5959692" y="3560169"/>
                </a:lnTo>
                <a:lnTo>
                  <a:pt x="635" y="3560169"/>
                </a:lnTo>
                <a:lnTo>
                  <a:pt x="0" y="3534810"/>
                </a:lnTo>
                <a:cubicBezTo>
                  <a:pt x="2402" y="3407978"/>
                  <a:pt x="21463" y="3278501"/>
                  <a:pt x="56896" y="3142342"/>
                </a:cubicBezTo>
                <a:cubicBezTo>
                  <a:pt x="155720" y="2762537"/>
                  <a:pt x="374193" y="2359525"/>
                  <a:pt x="605568" y="1932853"/>
                </a:cubicBezTo>
                <a:cubicBezTo>
                  <a:pt x="648282" y="1854194"/>
                  <a:pt x="692359" y="1772817"/>
                  <a:pt x="736162" y="1690788"/>
                </a:cubicBezTo>
                <a:cubicBezTo>
                  <a:pt x="1128289" y="956620"/>
                  <a:pt x="1429537" y="456850"/>
                  <a:pt x="2021319" y="209863"/>
                </a:cubicBezTo>
                <a:cubicBezTo>
                  <a:pt x="2359453" y="68739"/>
                  <a:pt x="2683541" y="-1956"/>
                  <a:pt x="3008109" y="42"/>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08" name="Freeform: Shape 107">
            <a:extLst>
              <a:ext uri="{FF2B5EF4-FFF2-40B4-BE49-F238E27FC236}">
                <a16:creationId xmlns:a16="http://schemas.microsoft.com/office/drawing/2014/main" id="{CE2CF453-4871-4F22-8746-957F757DAA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50493" y="3105611"/>
            <a:ext cx="6141507" cy="3752389"/>
          </a:xfrm>
          <a:custGeom>
            <a:avLst/>
            <a:gdLst>
              <a:gd name="connsiteX0" fmla="*/ 3215595 w 6141507"/>
              <a:gd name="connsiteY0" fmla="*/ 37 h 3752389"/>
              <a:gd name="connsiteX1" fmla="*/ 5025810 w 6141507"/>
              <a:gd name="connsiteY1" fmla="*/ 667544 h 3752389"/>
              <a:gd name="connsiteX2" fmla="*/ 5418068 w 6141507"/>
              <a:gd name="connsiteY2" fmla="*/ 923043 h 3752389"/>
              <a:gd name="connsiteX3" fmla="*/ 6130109 w 6141507"/>
              <a:gd name="connsiteY3" fmla="*/ 1458777 h 3752389"/>
              <a:gd name="connsiteX4" fmla="*/ 6141506 w 6141507"/>
              <a:gd name="connsiteY4" fmla="*/ 1473047 h 3752389"/>
              <a:gd name="connsiteX5" fmla="*/ 6141507 w 6141507"/>
              <a:gd name="connsiteY5" fmla="*/ 3752389 h 3752389"/>
              <a:gd name="connsiteX6" fmla="*/ 0 w 6141507"/>
              <a:gd name="connsiteY6" fmla="*/ 3752389 h 3752389"/>
              <a:gd name="connsiteX7" fmla="*/ 7127 w 6141507"/>
              <a:gd name="connsiteY7" fmla="*/ 3638865 h 3752389"/>
              <a:gd name="connsiteX8" fmla="*/ 59603 w 6141507"/>
              <a:gd name="connsiteY8" fmla="*/ 3356358 h 3752389"/>
              <a:gd name="connsiteX9" fmla="*/ 646726 w 6141507"/>
              <a:gd name="connsiteY9" fmla="*/ 2064848 h 3752389"/>
              <a:gd name="connsiteX10" fmla="*/ 786444 w 6141507"/>
              <a:gd name="connsiteY10" fmla="*/ 1806355 h 3752389"/>
              <a:gd name="connsiteX11" fmla="*/ 2160845 w 6141507"/>
              <a:gd name="connsiteY11" fmla="*/ 224629 h 3752389"/>
              <a:gd name="connsiteX12" fmla="*/ 3215595 w 6141507"/>
              <a:gd name="connsiteY12" fmla="*/ 37 h 3752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41507" h="3752389">
                <a:moveTo>
                  <a:pt x="3215595" y="37"/>
                </a:moveTo>
                <a:cubicBezTo>
                  <a:pt x="3793727" y="3265"/>
                  <a:pt x="4373168" y="222053"/>
                  <a:pt x="5025810" y="667544"/>
                </a:cubicBezTo>
                <a:cubicBezTo>
                  <a:pt x="5162471" y="760846"/>
                  <a:pt x="5292423" y="843339"/>
                  <a:pt x="5418068" y="923043"/>
                </a:cubicBezTo>
                <a:cubicBezTo>
                  <a:pt x="5743584" y="1129628"/>
                  <a:pt x="5966418" y="1276344"/>
                  <a:pt x="6130109" y="1458777"/>
                </a:cubicBezTo>
                <a:lnTo>
                  <a:pt x="6141506" y="1473047"/>
                </a:lnTo>
                <a:lnTo>
                  <a:pt x="6141507" y="3752389"/>
                </a:lnTo>
                <a:lnTo>
                  <a:pt x="0" y="3752389"/>
                </a:lnTo>
                <a:lnTo>
                  <a:pt x="7127" y="3638865"/>
                </a:lnTo>
                <a:cubicBezTo>
                  <a:pt x="16780" y="3547020"/>
                  <a:pt x="34303" y="3453276"/>
                  <a:pt x="59603" y="3356358"/>
                </a:cubicBezTo>
                <a:cubicBezTo>
                  <a:pt x="165452" y="2950843"/>
                  <a:pt x="399187" y="2520480"/>
                  <a:pt x="646726" y="2064848"/>
                </a:cubicBezTo>
                <a:cubicBezTo>
                  <a:pt x="692424" y="1980851"/>
                  <a:pt x="739580" y="1893951"/>
                  <a:pt x="786444" y="1806355"/>
                </a:cubicBezTo>
                <a:cubicBezTo>
                  <a:pt x="1205972" y="1022363"/>
                  <a:pt x="1528233" y="488656"/>
                  <a:pt x="2160845" y="224629"/>
                </a:cubicBezTo>
                <a:cubicBezTo>
                  <a:pt x="2522310" y="73767"/>
                  <a:pt x="2868717" y="-1899"/>
                  <a:pt x="3215595" y="37"/>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10" name="Freeform: Shape 109">
            <a:extLst>
              <a:ext uri="{FF2B5EF4-FFF2-40B4-BE49-F238E27FC236}">
                <a16:creationId xmlns:a16="http://schemas.microsoft.com/office/drawing/2014/main" id="{3705B420-CA19-4291-B5C3-B6AA919686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814" y="3406834"/>
            <a:ext cx="5724034" cy="3451167"/>
          </a:xfrm>
          <a:custGeom>
            <a:avLst/>
            <a:gdLst>
              <a:gd name="connsiteX0" fmla="*/ 2808622 w 5724034"/>
              <a:gd name="connsiteY0" fmla="*/ 207 h 3451167"/>
              <a:gd name="connsiteX1" fmla="*/ 4400004 w 5724034"/>
              <a:gd name="connsiteY1" fmla="*/ 607462 h 3451167"/>
              <a:gd name="connsiteX2" fmla="*/ 4745277 w 5724034"/>
              <a:gd name="connsiteY2" fmla="*/ 837612 h 3451167"/>
              <a:gd name="connsiteX3" fmla="*/ 5584627 w 5724034"/>
              <a:gd name="connsiteY3" fmla="*/ 1665805 h 3451167"/>
              <a:gd name="connsiteX4" fmla="*/ 5682689 w 5724034"/>
              <a:gd name="connsiteY4" fmla="*/ 1947596 h 3451167"/>
              <a:gd name="connsiteX5" fmla="*/ 5724034 w 5724034"/>
              <a:gd name="connsiteY5" fmla="*/ 2133764 h 3451167"/>
              <a:gd name="connsiteX6" fmla="*/ 5724034 w 5724034"/>
              <a:gd name="connsiteY6" fmla="*/ 3254784 h 3451167"/>
              <a:gd name="connsiteX7" fmla="*/ 5682668 w 5724034"/>
              <a:gd name="connsiteY7" fmla="*/ 3451167 h 3451167"/>
              <a:gd name="connsiteX8" fmla="*/ 3398 w 5724034"/>
              <a:gd name="connsiteY8" fmla="*/ 3451167 h 3451167"/>
              <a:gd name="connsiteX9" fmla="*/ 0 w 5724034"/>
              <a:gd name="connsiteY9" fmla="*/ 3332475 h 3451167"/>
              <a:gd name="connsiteX10" fmla="*/ 51930 w 5724034"/>
              <a:gd name="connsiteY10" fmla="*/ 2960389 h 3451167"/>
              <a:gd name="connsiteX11" fmla="*/ 562146 w 5724034"/>
              <a:gd name="connsiteY11" fmla="*/ 1816544 h 3451167"/>
              <a:gd name="connsiteX12" fmla="*/ 683754 w 5724034"/>
              <a:gd name="connsiteY12" fmla="*/ 1587775 h 3451167"/>
              <a:gd name="connsiteX13" fmla="*/ 1883792 w 5724034"/>
              <a:gd name="connsiteY13" fmla="*/ 191878 h 3451167"/>
              <a:gd name="connsiteX14" fmla="*/ 2808622 w 5724034"/>
              <a:gd name="connsiteY14" fmla="*/ 207 h 3451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724034" h="3451167">
                <a:moveTo>
                  <a:pt x="2808622" y="207"/>
                </a:moveTo>
                <a:cubicBezTo>
                  <a:pt x="3316039" y="7471"/>
                  <a:pt x="3825452" y="206405"/>
                  <a:pt x="4400004" y="607462"/>
                </a:cubicBezTo>
                <a:cubicBezTo>
                  <a:pt x="4520314" y="691458"/>
                  <a:pt x="4634691" y="765791"/>
                  <a:pt x="4745277" y="837612"/>
                </a:cubicBezTo>
                <a:cubicBezTo>
                  <a:pt x="5203686" y="1135457"/>
                  <a:pt x="5430786" y="1295036"/>
                  <a:pt x="5584627" y="1665805"/>
                </a:cubicBezTo>
                <a:cubicBezTo>
                  <a:pt x="5622816" y="1757843"/>
                  <a:pt x="5655511" y="1851832"/>
                  <a:pt x="5682689" y="1947596"/>
                </a:cubicBezTo>
                <a:lnTo>
                  <a:pt x="5724034" y="2133764"/>
                </a:lnTo>
                <a:lnTo>
                  <a:pt x="5724034" y="3254784"/>
                </a:lnTo>
                <a:lnTo>
                  <a:pt x="5682668" y="3451167"/>
                </a:lnTo>
                <a:lnTo>
                  <a:pt x="3398" y="3451167"/>
                </a:lnTo>
                <a:lnTo>
                  <a:pt x="0" y="3332475"/>
                </a:lnTo>
                <a:cubicBezTo>
                  <a:pt x="1789" y="3212109"/>
                  <a:pt x="19193" y="3089357"/>
                  <a:pt x="51930" y="2960389"/>
                </a:cubicBezTo>
                <a:cubicBezTo>
                  <a:pt x="143234" y="2600640"/>
                  <a:pt x="346682" y="2219774"/>
                  <a:pt x="562146" y="1816544"/>
                </a:cubicBezTo>
                <a:cubicBezTo>
                  <a:pt x="601922" y="1742209"/>
                  <a:pt x="642967" y="1665303"/>
                  <a:pt x="683754" y="1587775"/>
                </a:cubicBezTo>
                <a:cubicBezTo>
                  <a:pt x="1048876" y="893902"/>
                  <a:pt x="1329611" y="421821"/>
                  <a:pt x="1883792" y="191878"/>
                </a:cubicBezTo>
                <a:cubicBezTo>
                  <a:pt x="2200442" y="60492"/>
                  <a:pt x="2504173" y="-4151"/>
                  <a:pt x="2808622" y="207"/>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16" name="Picture 15" descr="A cartoon characters in front of a building&#10;&#10;Description automatically generated">
            <a:extLst>
              <a:ext uri="{FF2B5EF4-FFF2-40B4-BE49-F238E27FC236}">
                <a16:creationId xmlns:a16="http://schemas.microsoft.com/office/drawing/2014/main" id="{F39C11FC-1ED8-4C15-6C0B-425B0F391F4F}"/>
              </a:ext>
            </a:extLst>
          </p:cNvPr>
          <p:cNvPicPr>
            <a:picLocks noChangeAspect="1"/>
          </p:cNvPicPr>
          <p:nvPr/>
        </p:nvPicPr>
        <p:blipFill rotWithShape="1">
          <a:blip r:embed="rId4">
            <a:extLst>
              <a:ext uri="{837473B0-CC2E-450A-ABE3-18F120FF3D39}">
                <a1611:picAttrSrcUrl xmlns:a1611="http://schemas.microsoft.com/office/drawing/2016/11/main" r:id="rId5"/>
              </a:ext>
            </a:extLst>
          </a:blip>
          <a:srcRect l="3589" r="5428" b="-2"/>
          <a:stretch/>
        </p:blipFill>
        <p:spPr>
          <a:xfrm>
            <a:off x="6807197" y="3656544"/>
            <a:ext cx="5185262" cy="3201454"/>
          </a:xfrm>
          <a:custGeom>
            <a:avLst/>
            <a:gdLst/>
            <a:ahLst/>
            <a:cxnLst/>
            <a:rect l="l" t="t" r="r" b="b"/>
            <a:pathLst>
              <a:path w="5185262" h="3201454">
                <a:moveTo>
                  <a:pt x="2395657" y="533"/>
                </a:moveTo>
                <a:cubicBezTo>
                  <a:pt x="2853132" y="-10568"/>
                  <a:pt x="3320085" y="151875"/>
                  <a:pt x="3853824" y="495130"/>
                </a:cubicBezTo>
                <a:cubicBezTo>
                  <a:pt x="3965587" y="567021"/>
                  <a:pt x="4071620" y="630367"/>
                  <a:pt x="4174137" y="691568"/>
                </a:cubicBezTo>
                <a:cubicBezTo>
                  <a:pt x="4599096" y="945381"/>
                  <a:pt x="4810106" y="1082014"/>
                  <a:pt x="4963571" y="1412493"/>
                </a:cubicBezTo>
                <a:cubicBezTo>
                  <a:pt x="5115952" y="1740640"/>
                  <a:pt x="5190392" y="2100122"/>
                  <a:pt x="5184988" y="2480884"/>
                </a:cubicBezTo>
                <a:cubicBezTo>
                  <a:pt x="5182321" y="2667133"/>
                  <a:pt x="5160907" y="2854257"/>
                  <a:pt x="5121020" y="3040915"/>
                </a:cubicBezTo>
                <a:lnTo>
                  <a:pt x="5078712" y="3201454"/>
                </a:lnTo>
                <a:lnTo>
                  <a:pt x="5755" y="3201454"/>
                </a:lnTo>
                <a:lnTo>
                  <a:pt x="0" y="3006621"/>
                </a:lnTo>
                <a:cubicBezTo>
                  <a:pt x="4041" y="2932436"/>
                  <a:pt x="14231" y="2856537"/>
                  <a:pt x="30450" y="2777898"/>
                </a:cubicBezTo>
                <a:cubicBezTo>
                  <a:pt x="98304" y="2448859"/>
                  <a:pt x="266355" y="2096783"/>
                  <a:pt x="444335" y="1724033"/>
                </a:cubicBezTo>
                <a:cubicBezTo>
                  <a:pt x="477196" y="1655314"/>
                  <a:pt x="511097" y="1584223"/>
                  <a:pt x="544740" y="1512578"/>
                </a:cubicBezTo>
                <a:cubicBezTo>
                  <a:pt x="845919" y="871350"/>
                  <a:pt x="1079952" y="433962"/>
                  <a:pt x="1570060" y="206371"/>
                </a:cubicBezTo>
                <a:cubicBezTo>
                  <a:pt x="1850099" y="76329"/>
                  <a:pt x="2121172" y="7193"/>
                  <a:pt x="2395657" y="533"/>
                </a:cubicBezTo>
                <a:close/>
              </a:path>
            </a:pathLst>
          </a:custGeom>
        </p:spPr>
      </p:pic>
      <p:graphicFrame>
        <p:nvGraphicFramePr>
          <p:cNvPr id="5" name="Content Placeholder 2">
            <a:extLst>
              <a:ext uri="{FF2B5EF4-FFF2-40B4-BE49-F238E27FC236}">
                <a16:creationId xmlns:a16="http://schemas.microsoft.com/office/drawing/2014/main" id="{5A7DAE7C-B0BC-6754-26BA-CFE481ACAC68}"/>
              </a:ext>
            </a:extLst>
          </p:cNvPr>
          <p:cNvGraphicFramePr>
            <a:graphicFrameLocks noGrp="1"/>
          </p:cNvGraphicFramePr>
          <p:nvPr>
            <p:ph idx="1"/>
            <p:extLst>
              <p:ext uri="{D42A27DB-BD31-4B8C-83A1-F6EECF244321}">
                <p14:modId xmlns:p14="http://schemas.microsoft.com/office/powerpoint/2010/main" val="1875771809"/>
              </p:ext>
            </p:extLst>
          </p:nvPr>
        </p:nvGraphicFramePr>
        <p:xfrm>
          <a:off x="1122481" y="2404069"/>
          <a:ext cx="5485331" cy="356016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8003313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71316BE5-4229-0EE4-B789-8078EFA5A499}"/>
              </a:ext>
            </a:extLst>
          </p:cNvPr>
          <p:cNvSpPr>
            <a:spLocks noGrp="1"/>
          </p:cNvSpPr>
          <p:nvPr>
            <p:ph type="title"/>
          </p:nvPr>
        </p:nvSpPr>
        <p:spPr>
          <a:xfrm>
            <a:off x="992518" y="442913"/>
            <a:ext cx="5271804" cy="1639888"/>
          </a:xfrm>
        </p:spPr>
        <p:txBody>
          <a:bodyPr anchor="b">
            <a:normAutofit/>
          </a:bodyPr>
          <a:lstStyle/>
          <a:p>
            <a:r>
              <a:rPr lang="en-US" dirty="0"/>
              <a:t>Getting started</a:t>
            </a:r>
          </a:p>
        </p:txBody>
      </p:sp>
      <p:sp>
        <p:nvSpPr>
          <p:cNvPr id="3" name="Content Placeholder 2">
            <a:extLst>
              <a:ext uri="{FF2B5EF4-FFF2-40B4-BE49-F238E27FC236}">
                <a16:creationId xmlns:a16="http://schemas.microsoft.com/office/drawing/2014/main" id="{BAA30355-6A46-92F6-EE33-FD5166A66D52}"/>
              </a:ext>
            </a:extLst>
          </p:cNvPr>
          <p:cNvSpPr>
            <a:spLocks noGrp="1"/>
          </p:cNvSpPr>
          <p:nvPr>
            <p:ph idx="1"/>
          </p:nvPr>
        </p:nvSpPr>
        <p:spPr>
          <a:xfrm>
            <a:off x="992519" y="2312988"/>
            <a:ext cx="5271804" cy="3651250"/>
          </a:xfrm>
        </p:spPr>
        <p:txBody>
          <a:bodyPr>
            <a:normAutofit/>
          </a:bodyPr>
          <a:lstStyle/>
          <a:p>
            <a:pPr>
              <a:lnSpc>
                <a:spcPct val="130000"/>
              </a:lnSpc>
            </a:pPr>
            <a:r>
              <a:rPr lang="en-US" sz="1000" dirty="0"/>
              <a:t>Coming up with an idea you can get a </a:t>
            </a:r>
            <a:r>
              <a:rPr lang="en-US" sz="1000" b="1" dirty="0"/>
              <a:t>whole</a:t>
            </a:r>
            <a:r>
              <a:rPr lang="en-US" sz="1000" dirty="0"/>
              <a:t> story out of is often the hardest bit!  </a:t>
            </a:r>
          </a:p>
          <a:p>
            <a:pPr>
              <a:lnSpc>
                <a:spcPct val="130000"/>
              </a:lnSpc>
            </a:pPr>
            <a:r>
              <a:rPr lang="en-US" sz="1000" dirty="0"/>
              <a:t>We all get ideas from different places. </a:t>
            </a:r>
          </a:p>
          <a:p>
            <a:pPr>
              <a:lnSpc>
                <a:spcPct val="130000"/>
              </a:lnSpc>
            </a:pPr>
            <a:r>
              <a:rPr lang="en-US" sz="1000" dirty="0"/>
              <a:t>You can draw inspiration from:</a:t>
            </a:r>
          </a:p>
          <a:p>
            <a:pPr marL="285750" indent="-285750">
              <a:lnSpc>
                <a:spcPct val="130000"/>
              </a:lnSpc>
              <a:buFont typeface="Arial" panose="020B0604020202020204" pitchFamily="34" charset="0"/>
              <a:buChar char="•"/>
            </a:pPr>
            <a:r>
              <a:rPr lang="en-US" sz="1000" dirty="0"/>
              <a:t>Observing the world around you.</a:t>
            </a:r>
          </a:p>
          <a:p>
            <a:pPr marL="285750" indent="-285750">
              <a:lnSpc>
                <a:spcPct val="130000"/>
              </a:lnSpc>
              <a:buFont typeface="Arial" panose="020B0604020202020204" pitchFamily="34" charset="0"/>
              <a:buChar char="•"/>
            </a:pPr>
            <a:r>
              <a:rPr lang="en-US" sz="1000" dirty="0"/>
              <a:t>Asking “What If” questions: What if one day the sun didn’t rise? What if one day all the cars on earth stopped working?</a:t>
            </a:r>
          </a:p>
          <a:p>
            <a:pPr marL="285750" indent="-285750">
              <a:lnSpc>
                <a:spcPct val="130000"/>
              </a:lnSpc>
              <a:buFont typeface="Arial" panose="020B0604020202020204" pitchFamily="34" charset="0"/>
              <a:buChar char="•"/>
            </a:pPr>
            <a:r>
              <a:rPr lang="en-US" sz="1000" dirty="0"/>
              <a:t>Your own life; your experiences, emotions and challenges.</a:t>
            </a:r>
          </a:p>
          <a:p>
            <a:pPr marL="285750" indent="-285750">
              <a:lnSpc>
                <a:spcPct val="130000"/>
              </a:lnSpc>
              <a:buFont typeface="Arial" panose="020B0604020202020204" pitchFamily="34" charset="0"/>
              <a:buChar char="•"/>
            </a:pPr>
            <a:r>
              <a:rPr lang="en-US" sz="1000" dirty="0"/>
              <a:t>Books you’ve read or fairytales and myths that you could retell in a modern way.</a:t>
            </a:r>
          </a:p>
          <a:p>
            <a:pPr marL="285750" indent="-285750">
              <a:lnSpc>
                <a:spcPct val="130000"/>
              </a:lnSpc>
              <a:buFont typeface="Arial" panose="020B0604020202020204" pitchFamily="34" charset="0"/>
              <a:buChar char="•"/>
            </a:pPr>
            <a:r>
              <a:rPr lang="en-US" sz="1000" dirty="0"/>
              <a:t>Your dreams.</a:t>
            </a:r>
          </a:p>
          <a:p>
            <a:pPr marL="285750" indent="-285750">
              <a:lnSpc>
                <a:spcPct val="130000"/>
              </a:lnSpc>
              <a:buFont typeface="Arial" panose="020B0604020202020204" pitchFamily="34" charset="0"/>
              <a:buChar char="•"/>
            </a:pPr>
            <a:endParaRPr lang="en-US" sz="1000" dirty="0"/>
          </a:p>
        </p:txBody>
      </p:sp>
      <p:sp>
        <p:nvSpPr>
          <p:cNvPr id="21" name="Freeform: Shape 20">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3" name="Freeform: Shape 22">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77485"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5" name="Freeform: Shape 24">
            <a:extLst>
              <a:ext uri="{FF2B5EF4-FFF2-40B4-BE49-F238E27FC236}">
                <a16:creationId xmlns:a16="http://schemas.microsoft.com/office/drawing/2014/main" id="{55C54A75-E44A-4147-B9D0-FF46CFD316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54925"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15" name="Picture 14" descr="Hot air balloon taking off in desert under Milky Way">
            <a:extLst>
              <a:ext uri="{FF2B5EF4-FFF2-40B4-BE49-F238E27FC236}">
                <a16:creationId xmlns:a16="http://schemas.microsoft.com/office/drawing/2014/main" id="{7268A8A2-7BBD-EE39-E926-C79608E3EC59}"/>
              </a:ext>
            </a:extLst>
          </p:cNvPr>
          <p:cNvPicPr>
            <a:picLocks noChangeAspect="1"/>
          </p:cNvPicPr>
          <p:nvPr/>
        </p:nvPicPr>
        <p:blipFill rotWithShape="1">
          <a:blip r:embed="rId3"/>
          <a:srcRect l="4660" r="46426" b="-2"/>
          <a:stretch/>
        </p:blipFill>
        <p:spPr>
          <a:xfrm>
            <a:off x="7203882" y="10"/>
            <a:ext cx="4988118" cy="6857990"/>
          </a:xfrm>
          <a:custGeom>
            <a:avLst/>
            <a:gdLst/>
            <a:ahLst/>
            <a:cxnLst/>
            <a:rect l="l" t="t" r="r" b="b"/>
            <a:pathLst>
              <a:path w="4901771" h="6858000">
                <a:moveTo>
                  <a:pt x="1623023" y="0"/>
                </a:moveTo>
                <a:lnTo>
                  <a:pt x="2716256" y="0"/>
                </a:lnTo>
                <a:lnTo>
                  <a:pt x="3496422" y="0"/>
                </a:lnTo>
                <a:lnTo>
                  <a:pt x="4544484" y="0"/>
                </a:lnTo>
                <a:lnTo>
                  <a:pt x="4710787" y="0"/>
                </a:lnTo>
                <a:lnTo>
                  <a:pt x="4901771" y="0"/>
                </a:lnTo>
                <a:lnTo>
                  <a:pt x="4901771" y="6858000"/>
                </a:lnTo>
                <a:lnTo>
                  <a:pt x="4710787" y="6858000"/>
                </a:lnTo>
                <a:lnTo>
                  <a:pt x="4544484" y="6858000"/>
                </a:lnTo>
                <a:lnTo>
                  <a:pt x="3496422"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p:spPr>
      </p:pic>
    </p:spTree>
    <p:extLst>
      <p:ext uri="{BB962C8B-B14F-4D97-AF65-F5344CB8AC3E}">
        <p14:creationId xmlns:p14="http://schemas.microsoft.com/office/powerpoint/2010/main" val="16989055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B2CD6A9F-5703-0EA9-5E43-02E98E3F4BDE}"/>
              </a:ext>
            </a:extLst>
          </p:cNvPr>
          <p:cNvSpPr>
            <a:spLocks noGrp="1"/>
          </p:cNvSpPr>
          <p:nvPr>
            <p:ph type="title"/>
          </p:nvPr>
        </p:nvSpPr>
        <p:spPr>
          <a:xfrm>
            <a:off x="992518" y="442913"/>
            <a:ext cx="5271804" cy="1639888"/>
          </a:xfrm>
        </p:spPr>
        <p:txBody>
          <a:bodyPr anchor="b">
            <a:normAutofit/>
          </a:bodyPr>
          <a:lstStyle/>
          <a:p>
            <a:r>
              <a:rPr lang="en-US" dirty="0"/>
              <a:t>Your characters</a:t>
            </a:r>
          </a:p>
        </p:txBody>
      </p:sp>
      <p:sp>
        <p:nvSpPr>
          <p:cNvPr id="3" name="Content Placeholder 2">
            <a:extLst>
              <a:ext uri="{FF2B5EF4-FFF2-40B4-BE49-F238E27FC236}">
                <a16:creationId xmlns:a16="http://schemas.microsoft.com/office/drawing/2014/main" id="{04E76946-0F17-AA20-7074-3E62F2DEC9CE}"/>
              </a:ext>
            </a:extLst>
          </p:cNvPr>
          <p:cNvSpPr>
            <a:spLocks noGrp="1"/>
          </p:cNvSpPr>
          <p:nvPr>
            <p:ph idx="1"/>
          </p:nvPr>
        </p:nvSpPr>
        <p:spPr>
          <a:xfrm>
            <a:off x="992519" y="2312988"/>
            <a:ext cx="5271804" cy="3651250"/>
          </a:xfrm>
        </p:spPr>
        <p:txBody>
          <a:bodyPr>
            <a:normAutofit/>
          </a:bodyPr>
          <a:lstStyle/>
          <a:p>
            <a:r>
              <a:rPr lang="en-US" dirty="0"/>
              <a:t>Who will be in your story?</a:t>
            </a:r>
          </a:p>
          <a:p>
            <a:r>
              <a:rPr lang="en-US" dirty="0"/>
              <a:t>People, animals or magical creatures?</a:t>
            </a:r>
          </a:p>
          <a:p>
            <a:endParaRPr lang="en-US" dirty="0"/>
          </a:p>
          <a:p>
            <a:r>
              <a:rPr lang="en-US" dirty="0"/>
              <a:t>What’s important is that your characters are memorable.</a:t>
            </a:r>
          </a:p>
          <a:p>
            <a:endParaRPr lang="en-US" dirty="0"/>
          </a:p>
          <a:p>
            <a:r>
              <a:rPr lang="en-US" dirty="0"/>
              <a:t>How can you make them memorable?</a:t>
            </a:r>
          </a:p>
        </p:txBody>
      </p:sp>
      <p:sp>
        <p:nvSpPr>
          <p:cNvPr id="11" name="Freeform: Shape 10">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77485"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5" name="Freeform: Shape 14">
            <a:extLst>
              <a:ext uri="{FF2B5EF4-FFF2-40B4-BE49-F238E27FC236}">
                <a16:creationId xmlns:a16="http://schemas.microsoft.com/office/drawing/2014/main" id="{55C54A75-E44A-4147-B9D0-FF46CFD316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54925"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5" name="Picture 4" descr="Koala staring upwards">
            <a:extLst>
              <a:ext uri="{FF2B5EF4-FFF2-40B4-BE49-F238E27FC236}">
                <a16:creationId xmlns:a16="http://schemas.microsoft.com/office/drawing/2014/main" id="{D49BA97F-E0E6-69A5-BD2B-F18367050801}"/>
              </a:ext>
            </a:extLst>
          </p:cNvPr>
          <p:cNvPicPr>
            <a:picLocks noChangeAspect="1"/>
          </p:cNvPicPr>
          <p:nvPr/>
        </p:nvPicPr>
        <p:blipFill rotWithShape="1">
          <a:blip r:embed="rId2"/>
          <a:srcRect l="24410" r="27039" b="-1"/>
          <a:stretch/>
        </p:blipFill>
        <p:spPr>
          <a:xfrm>
            <a:off x="7203882" y="10"/>
            <a:ext cx="4988118" cy="6857990"/>
          </a:xfrm>
          <a:custGeom>
            <a:avLst/>
            <a:gdLst/>
            <a:ahLst/>
            <a:cxnLst/>
            <a:rect l="l" t="t" r="r" b="b"/>
            <a:pathLst>
              <a:path w="4901771" h="6858000">
                <a:moveTo>
                  <a:pt x="1623023" y="0"/>
                </a:moveTo>
                <a:lnTo>
                  <a:pt x="2716256" y="0"/>
                </a:lnTo>
                <a:lnTo>
                  <a:pt x="3496422" y="0"/>
                </a:lnTo>
                <a:lnTo>
                  <a:pt x="4544484" y="0"/>
                </a:lnTo>
                <a:lnTo>
                  <a:pt x="4710787" y="0"/>
                </a:lnTo>
                <a:lnTo>
                  <a:pt x="4901771" y="0"/>
                </a:lnTo>
                <a:lnTo>
                  <a:pt x="4901771" y="6858000"/>
                </a:lnTo>
                <a:lnTo>
                  <a:pt x="4710787" y="6858000"/>
                </a:lnTo>
                <a:lnTo>
                  <a:pt x="4544484" y="6858000"/>
                </a:lnTo>
                <a:lnTo>
                  <a:pt x="3496422"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p:spPr>
      </p:pic>
    </p:spTree>
    <p:extLst>
      <p:ext uri="{BB962C8B-B14F-4D97-AF65-F5344CB8AC3E}">
        <p14:creationId xmlns:p14="http://schemas.microsoft.com/office/powerpoint/2010/main" val="14351254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5" name="Picture 4" descr="Fireflies in the forest at dusk">
            <a:extLst>
              <a:ext uri="{FF2B5EF4-FFF2-40B4-BE49-F238E27FC236}">
                <a16:creationId xmlns:a16="http://schemas.microsoft.com/office/drawing/2014/main" id="{9DC9973B-0144-1EA4-2164-BE878AB5C3D9}"/>
              </a:ext>
            </a:extLst>
          </p:cNvPr>
          <p:cNvPicPr>
            <a:picLocks noChangeAspect="1"/>
          </p:cNvPicPr>
          <p:nvPr/>
        </p:nvPicPr>
        <p:blipFill rotWithShape="1">
          <a:blip r:embed="rId2"/>
          <a:srcRect r="2823" b="2"/>
          <a:stretch/>
        </p:blipFill>
        <p:spPr>
          <a:xfrm>
            <a:off x="20" y="10"/>
            <a:ext cx="9947062" cy="6857990"/>
          </a:xfrm>
          <a:prstGeom prst="rect">
            <a:avLst/>
          </a:prstGeom>
        </p:spPr>
      </p:pic>
      <p:sp>
        <p:nvSpPr>
          <p:cNvPr id="11" name="Freeform: Shape 10">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useBgFill="1">
        <p:nvSpPr>
          <p:cNvPr id="13" name="Freeform: Shape 12">
            <a:extLst>
              <a:ext uri="{FF2B5EF4-FFF2-40B4-BE49-F238E27FC236}">
                <a16:creationId xmlns:a16="http://schemas.microsoft.com/office/drawing/2014/main" id="{8B598134-D292-43E6-9C55-1171980469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11834" y="0"/>
            <a:ext cx="4980168" cy="6858000"/>
          </a:xfrm>
          <a:custGeom>
            <a:avLst/>
            <a:gdLst>
              <a:gd name="connsiteX0" fmla="*/ 1623023 w 4901771"/>
              <a:gd name="connsiteY0" fmla="*/ 0 h 6858000"/>
              <a:gd name="connsiteX1" fmla="*/ 2716256 w 4901771"/>
              <a:gd name="connsiteY1" fmla="*/ 0 h 6858000"/>
              <a:gd name="connsiteX2" fmla="*/ 3496422 w 4901771"/>
              <a:gd name="connsiteY2" fmla="*/ 0 h 6858000"/>
              <a:gd name="connsiteX3" fmla="*/ 4544484 w 4901771"/>
              <a:gd name="connsiteY3" fmla="*/ 0 h 6858000"/>
              <a:gd name="connsiteX4" fmla="*/ 4710787 w 4901771"/>
              <a:gd name="connsiteY4" fmla="*/ 0 h 6858000"/>
              <a:gd name="connsiteX5" fmla="*/ 4901771 w 4901771"/>
              <a:gd name="connsiteY5" fmla="*/ 0 h 6858000"/>
              <a:gd name="connsiteX6" fmla="*/ 4901771 w 4901771"/>
              <a:gd name="connsiteY6" fmla="*/ 6858000 h 6858000"/>
              <a:gd name="connsiteX7" fmla="*/ 4710787 w 4901771"/>
              <a:gd name="connsiteY7" fmla="*/ 6858000 h 6858000"/>
              <a:gd name="connsiteX8" fmla="*/ 4544484 w 4901771"/>
              <a:gd name="connsiteY8" fmla="*/ 6858000 h 6858000"/>
              <a:gd name="connsiteX9" fmla="*/ 3496422 w 4901771"/>
              <a:gd name="connsiteY9" fmla="*/ 6858000 h 6858000"/>
              <a:gd name="connsiteX10" fmla="*/ 2716256 w 4901771"/>
              <a:gd name="connsiteY10" fmla="*/ 6858000 h 6858000"/>
              <a:gd name="connsiteX11" fmla="*/ 2502754 w 4901771"/>
              <a:gd name="connsiteY11" fmla="*/ 6858000 h 6858000"/>
              <a:gd name="connsiteX12" fmla="*/ 2390998 w 4901771"/>
              <a:gd name="connsiteY12" fmla="*/ 6780599 h 6858000"/>
              <a:gd name="connsiteX13" fmla="*/ 1874350 w 4901771"/>
              <a:gd name="connsiteY13" fmla="*/ 6374814 h 6858000"/>
              <a:gd name="connsiteX14" fmla="*/ 0 w 4901771"/>
              <a:gd name="connsiteY14" fmla="*/ 3621656 h 6858000"/>
              <a:gd name="connsiteX15" fmla="*/ 1600899 w 4901771"/>
              <a:gd name="connsiteY15"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901771" h="6858000">
                <a:moveTo>
                  <a:pt x="1623023" y="0"/>
                </a:moveTo>
                <a:lnTo>
                  <a:pt x="2716256" y="0"/>
                </a:lnTo>
                <a:lnTo>
                  <a:pt x="3496422" y="0"/>
                </a:lnTo>
                <a:lnTo>
                  <a:pt x="4544484" y="0"/>
                </a:lnTo>
                <a:lnTo>
                  <a:pt x="4710787" y="0"/>
                </a:lnTo>
                <a:lnTo>
                  <a:pt x="4901771" y="0"/>
                </a:lnTo>
                <a:lnTo>
                  <a:pt x="4901771" y="6858000"/>
                </a:lnTo>
                <a:lnTo>
                  <a:pt x="4710787" y="6858000"/>
                </a:lnTo>
                <a:lnTo>
                  <a:pt x="4544484" y="6858000"/>
                </a:lnTo>
                <a:lnTo>
                  <a:pt x="3496422"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97013"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76696FC7-EF61-29A9-DA6D-8959A17DC2A7}"/>
              </a:ext>
            </a:extLst>
          </p:cNvPr>
          <p:cNvSpPr>
            <a:spLocks noGrp="1"/>
          </p:cNvSpPr>
          <p:nvPr>
            <p:ph type="title"/>
          </p:nvPr>
        </p:nvSpPr>
        <p:spPr>
          <a:xfrm>
            <a:off x="8018889" y="1045597"/>
            <a:ext cx="3689406" cy="1088015"/>
          </a:xfrm>
        </p:spPr>
        <p:txBody>
          <a:bodyPr anchor="b">
            <a:normAutofit/>
          </a:bodyPr>
          <a:lstStyle/>
          <a:p>
            <a:r>
              <a:rPr lang="en-US" dirty="0"/>
              <a:t>The setting</a:t>
            </a:r>
          </a:p>
        </p:txBody>
      </p:sp>
      <p:sp>
        <p:nvSpPr>
          <p:cNvPr id="3" name="Content Placeholder 2">
            <a:extLst>
              <a:ext uri="{FF2B5EF4-FFF2-40B4-BE49-F238E27FC236}">
                <a16:creationId xmlns:a16="http://schemas.microsoft.com/office/drawing/2014/main" id="{50CA8409-21AC-C3D6-5694-0A893566E4BE}"/>
              </a:ext>
            </a:extLst>
          </p:cNvPr>
          <p:cNvSpPr>
            <a:spLocks noGrp="1"/>
          </p:cNvSpPr>
          <p:nvPr>
            <p:ph idx="1"/>
          </p:nvPr>
        </p:nvSpPr>
        <p:spPr>
          <a:xfrm>
            <a:off x="8018887" y="1969020"/>
            <a:ext cx="3633747" cy="3444228"/>
          </a:xfrm>
        </p:spPr>
        <p:txBody>
          <a:bodyPr>
            <a:normAutofit/>
          </a:bodyPr>
          <a:lstStyle/>
          <a:p>
            <a:pPr>
              <a:lnSpc>
                <a:spcPct val="130000"/>
              </a:lnSpc>
            </a:pPr>
            <a:r>
              <a:rPr lang="en-US" sz="1400" dirty="0"/>
              <a:t>Where does your story happen? In a magical forest, a city or in outer space? Or maybe even in your house with the squeaky back door. </a:t>
            </a:r>
          </a:p>
          <a:p>
            <a:pPr>
              <a:lnSpc>
                <a:spcPct val="130000"/>
              </a:lnSpc>
            </a:pPr>
            <a:endParaRPr lang="en-US" sz="1400" dirty="0"/>
          </a:p>
          <a:p>
            <a:pPr>
              <a:lnSpc>
                <a:spcPct val="130000"/>
              </a:lnSpc>
            </a:pPr>
            <a:r>
              <a:rPr lang="en-US" sz="1400" dirty="0"/>
              <a:t>How can you make a reader see it how you do?</a:t>
            </a:r>
          </a:p>
          <a:p>
            <a:pPr>
              <a:lnSpc>
                <a:spcPct val="130000"/>
              </a:lnSpc>
            </a:pPr>
            <a:endParaRPr lang="en-US" sz="1400" dirty="0"/>
          </a:p>
          <a:p>
            <a:pPr>
              <a:lnSpc>
                <a:spcPct val="130000"/>
              </a:lnSpc>
            </a:pPr>
            <a:r>
              <a:rPr lang="en-US" sz="1400" dirty="0"/>
              <a:t>Make it come alive! </a:t>
            </a:r>
          </a:p>
        </p:txBody>
      </p:sp>
    </p:spTree>
    <p:extLst>
      <p:ext uri="{BB962C8B-B14F-4D97-AF65-F5344CB8AC3E}">
        <p14:creationId xmlns:p14="http://schemas.microsoft.com/office/powerpoint/2010/main" val="39435859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5" name="Picture 4" descr="Alarm clocks with mouths">
            <a:extLst>
              <a:ext uri="{FF2B5EF4-FFF2-40B4-BE49-F238E27FC236}">
                <a16:creationId xmlns:a16="http://schemas.microsoft.com/office/drawing/2014/main" id="{5FDA91D9-CD7F-27E9-58CA-E33A549D6756}"/>
              </a:ext>
            </a:extLst>
          </p:cNvPr>
          <p:cNvPicPr>
            <a:picLocks noChangeAspect="1"/>
          </p:cNvPicPr>
          <p:nvPr/>
        </p:nvPicPr>
        <p:blipFill rotWithShape="1">
          <a:blip r:embed="rId2"/>
          <a:srcRect l="2458" r="-2" b="-2"/>
          <a:stretch/>
        </p:blipFill>
        <p:spPr>
          <a:xfrm>
            <a:off x="20" y="10"/>
            <a:ext cx="9947062" cy="6857990"/>
          </a:xfrm>
          <a:prstGeom prst="rect">
            <a:avLst/>
          </a:prstGeom>
        </p:spPr>
      </p:pic>
      <p:sp>
        <p:nvSpPr>
          <p:cNvPr id="11" name="Freeform: Shape 10">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useBgFill="1">
        <p:nvSpPr>
          <p:cNvPr id="13" name="Freeform: Shape 12">
            <a:extLst>
              <a:ext uri="{FF2B5EF4-FFF2-40B4-BE49-F238E27FC236}">
                <a16:creationId xmlns:a16="http://schemas.microsoft.com/office/drawing/2014/main" id="{8B598134-D292-43E6-9C55-1171980469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11834" y="0"/>
            <a:ext cx="4980168" cy="6858000"/>
          </a:xfrm>
          <a:custGeom>
            <a:avLst/>
            <a:gdLst>
              <a:gd name="connsiteX0" fmla="*/ 1623023 w 4901771"/>
              <a:gd name="connsiteY0" fmla="*/ 0 h 6858000"/>
              <a:gd name="connsiteX1" fmla="*/ 2716256 w 4901771"/>
              <a:gd name="connsiteY1" fmla="*/ 0 h 6858000"/>
              <a:gd name="connsiteX2" fmla="*/ 3496422 w 4901771"/>
              <a:gd name="connsiteY2" fmla="*/ 0 h 6858000"/>
              <a:gd name="connsiteX3" fmla="*/ 4544484 w 4901771"/>
              <a:gd name="connsiteY3" fmla="*/ 0 h 6858000"/>
              <a:gd name="connsiteX4" fmla="*/ 4710787 w 4901771"/>
              <a:gd name="connsiteY4" fmla="*/ 0 h 6858000"/>
              <a:gd name="connsiteX5" fmla="*/ 4901771 w 4901771"/>
              <a:gd name="connsiteY5" fmla="*/ 0 h 6858000"/>
              <a:gd name="connsiteX6" fmla="*/ 4901771 w 4901771"/>
              <a:gd name="connsiteY6" fmla="*/ 6858000 h 6858000"/>
              <a:gd name="connsiteX7" fmla="*/ 4710787 w 4901771"/>
              <a:gd name="connsiteY7" fmla="*/ 6858000 h 6858000"/>
              <a:gd name="connsiteX8" fmla="*/ 4544484 w 4901771"/>
              <a:gd name="connsiteY8" fmla="*/ 6858000 h 6858000"/>
              <a:gd name="connsiteX9" fmla="*/ 3496422 w 4901771"/>
              <a:gd name="connsiteY9" fmla="*/ 6858000 h 6858000"/>
              <a:gd name="connsiteX10" fmla="*/ 2716256 w 4901771"/>
              <a:gd name="connsiteY10" fmla="*/ 6858000 h 6858000"/>
              <a:gd name="connsiteX11" fmla="*/ 2502754 w 4901771"/>
              <a:gd name="connsiteY11" fmla="*/ 6858000 h 6858000"/>
              <a:gd name="connsiteX12" fmla="*/ 2390998 w 4901771"/>
              <a:gd name="connsiteY12" fmla="*/ 6780599 h 6858000"/>
              <a:gd name="connsiteX13" fmla="*/ 1874350 w 4901771"/>
              <a:gd name="connsiteY13" fmla="*/ 6374814 h 6858000"/>
              <a:gd name="connsiteX14" fmla="*/ 0 w 4901771"/>
              <a:gd name="connsiteY14" fmla="*/ 3621656 h 6858000"/>
              <a:gd name="connsiteX15" fmla="*/ 1600899 w 4901771"/>
              <a:gd name="connsiteY15"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901771" h="6858000">
                <a:moveTo>
                  <a:pt x="1623023" y="0"/>
                </a:moveTo>
                <a:lnTo>
                  <a:pt x="2716256" y="0"/>
                </a:lnTo>
                <a:lnTo>
                  <a:pt x="3496422" y="0"/>
                </a:lnTo>
                <a:lnTo>
                  <a:pt x="4544484" y="0"/>
                </a:lnTo>
                <a:lnTo>
                  <a:pt x="4710787" y="0"/>
                </a:lnTo>
                <a:lnTo>
                  <a:pt x="4901771" y="0"/>
                </a:lnTo>
                <a:lnTo>
                  <a:pt x="4901771" y="6858000"/>
                </a:lnTo>
                <a:lnTo>
                  <a:pt x="4710787" y="6858000"/>
                </a:lnTo>
                <a:lnTo>
                  <a:pt x="4544484" y="6858000"/>
                </a:lnTo>
                <a:lnTo>
                  <a:pt x="3496422"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97013"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B94C3639-05F6-8BEE-0F7F-80C509CC2A9F}"/>
              </a:ext>
            </a:extLst>
          </p:cNvPr>
          <p:cNvSpPr>
            <a:spLocks noGrp="1"/>
          </p:cNvSpPr>
          <p:nvPr>
            <p:ph type="title"/>
          </p:nvPr>
        </p:nvSpPr>
        <p:spPr>
          <a:xfrm>
            <a:off x="8046719" y="731520"/>
            <a:ext cx="3689406" cy="1014863"/>
          </a:xfrm>
        </p:spPr>
        <p:txBody>
          <a:bodyPr anchor="b">
            <a:normAutofit/>
          </a:bodyPr>
          <a:lstStyle/>
          <a:p>
            <a:r>
              <a:rPr lang="en-US" dirty="0"/>
              <a:t>The beginning</a:t>
            </a:r>
          </a:p>
        </p:txBody>
      </p:sp>
      <p:sp>
        <p:nvSpPr>
          <p:cNvPr id="3" name="Content Placeholder 2">
            <a:extLst>
              <a:ext uri="{FF2B5EF4-FFF2-40B4-BE49-F238E27FC236}">
                <a16:creationId xmlns:a16="http://schemas.microsoft.com/office/drawing/2014/main" id="{CE580815-7EA2-C4C7-3EE0-13817B83A63A}"/>
              </a:ext>
            </a:extLst>
          </p:cNvPr>
          <p:cNvSpPr>
            <a:spLocks noGrp="1"/>
          </p:cNvSpPr>
          <p:nvPr>
            <p:ph idx="1"/>
          </p:nvPr>
        </p:nvSpPr>
        <p:spPr>
          <a:xfrm>
            <a:off x="8046719" y="1746383"/>
            <a:ext cx="3633747" cy="3782435"/>
          </a:xfrm>
        </p:spPr>
        <p:txBody>
          <a:bodyPr>
            <a:normAutofit fontScale="92500"/>
          </a:bodyPr>
          <a:lstStyle/>
          <a:p>
            <a:pPr>
              <a:lnSpc>
                <a:spcPct val="130000"/>
              </a:lnSpc>
            </a:pPr>
            <a:r>
              <a:rPr lang="en-US" sz="1200" dirty="0"/>
              <a:t>Start with a bang! Grab your reader’s attention from the first line. </a:t>
            </a:r>
          </a:p>
          <a:p>
            <a:pPr>
              <a:lnSpc>
                <a:spcPct val="130000"/>
              </a:lnSpc>
            </a:pPr>
            <a:endParaRPr lang="en-US" sz="1200" dirty="0"/>
          </a:p>
          <a:p>
            <a:pPr>
              <a:lnSpc>
                <a:spcPct val="130000"/>
              </a:lnSpc>
            </a:pPr>
            <a:r>
              <a:rPr lang="en-US" sz="1200" dirty="0"/>
              <a:t>“As Gregor Samsa awoke one morning he found himself transformed in his bed into a gigantic insect.”</a:t>
            </a:r>
          </a:p>
          <a:p>
            <a:pPr>
              <a:lnSpc>
                <a:spcPct val="130000"/>
              </a:lnSpc>
            </a:pPr>
            <a:endParaRPr lang="en-US" sz="1200" dirty="0"/>
          </a:p>
          <a:p>
            <a:pPr>
              <a:lnSpc>
                <a:spcPct val="130000"/>
              </a:lnSpc>
            </a:pPr>
            <a:r>
              <a:rPr lang="en-US" sz="1200" dirty="0"/>
              <a:t>“It was a bright cold day in April and the clocks were striking 13.”</a:t>
            </a:r>
          </a:p>
          <a:p>
            <a:pPr>
              <a:lnSpc>
                <a:spcPct val="130000"/>
              </a:lnSpc>
            </a:pPr>
            <a:endParaRPr lang="en-US" sz="1200" dirty="0"/>
          </a:p>
          <a:p>
            <a:pPr>
              <a:lnSpc>
                <a:spcPct val="130000"/>
              </a:lnSpc>
            </a:pPr>
            <a:r>
              <a:rPr lang="en-US" sz="1200" dirty="0"/>
              <a:t>“A mouse took a stroll through a deep dark wood…”</a:t>
            </a:r>
          </a:p>
        </p:txBody>
      </p:sp>
    </p:spTree>
    <p:extLst>
      <p:ext uri="{BB962C8B-B14F-4D97-AF65-F5344CB8AC3E}">
        <p14:creationId xmlns:p14="http://schemas.microsoft.com/office/powerpoint/2010/main" val="23460773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5" name="Picture 4" descr="Large skydiving group mid-air">
            <a:extLst>
              <a:ext uri="{FF2B5EF4-FFF2-40B4-BE49-F238E27FC236}">
                <a16:creationId xmlns:a16="http://schemas.microsoft.com/office/drawing/2014/main" id="{A1DEC017-615A-9C99-9F6C-91F3AA95F31F}"/>
              </a:ext>
            </a:extLst>
          </p:cNvPr>
          <p:cNvPicPr>
            <a:picLocks noChangeAspect="1"/>
          </p:cNvPicPr>
          <p:nvPr/>
        </p:nvPicPr>
        <p:blipFill rotWithShape="1">
          <a:blip r:embed="rId2"/>
          <a:srcRect l="2357" r="1189"/>
          <a:stretch/>
        </p:blipFill>
        <p:spPr>
          <a:xfrm>
            <a:off x="20" y="10"/>
            <a:ext cx="9947062" cy="6857990"/>
          </a:xfrm>
          <a:prstGeom prst="rect">
            <a:avLst/>
          </a:prstGeom>
        </p:spPr>
      </p:pic>
      <p:sp>
        <p:nvSpPr>
          <p:cNvPr id="11" name="Freeform: Shape 10">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useBgFill="1">
        <p:nvSpPr>
          <p:cNvPr id="13" name="Freeform: Shape 12">
            <a:extLst>
              <a:ext uri="{FF2B5EF4-FFF2-40B4-BE49-F238E27FC236}">
                <a16:creationId xmlns:a16="http://schemas.microsoft.com/office/drawing/2014/main" id="{8B598134-D292-43E6-9C55-1171980469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11834" y="0"/>
            <a:ext cx="4980168" cy="6858000"/>
          </a:xfrm>
          <a:custGeom>
            <a:avLst/>
            <a:gdLst>
              <a:gd name="connsiteX0" fmla="*/ 1623023 w 4901771"/>
              <a:gd name="connsiteY0" fmla="*/ 0 h 6858000"/>
              <a:gd name="connsiteX1" fmla="*/ 2716256 w 4901771"/>
              <a:gd name="connsiteY1" fmla="*/ 0 h 6858000"/>
              <a:gd name="connsiteX2" fmla="*/ 3496422 w 4901771"/>
              <a:gd name="connsiteY2" fmla="*/ 0 h 6858000"/>
              <a:gd name="connsiteX3" fmla="*/ 4544484 w 4901771"/>
              <a:gd name="connsiteY3" fmla="*/ 0 h 6858000"/>
              <a:gd name="connsiteX4" fmla="*/ 4710787 w 4901771"/>
              <a:gd name="connsiteY4" fmla="*/ 0 h 6858000"/>
              <a:gd name="connsiteX5" fmla="*/ 4901771 w 4901771"/>
              <a:gd name="connsiteY5" fmla="*/ 0 h 6858000"/>
              <a:gd name="connsiteX6" fmla="*/ 4901771 w 4901771"/>
              <a:gd name="connsiteY6" fmla="*/ 6858000 h 6858000"/>
              <a:gd name="connsiteX7" fmla="*/ 4710787 w 4901771"/>
              <a:gd name="connsiteY7" fmla="*/ 6858000 h 6858000"/>
              <a:gd name="connsiteX8" fmla="*/ 4544484 w 4901771"/>
              <a:gd name="connsiteY8" fmla="*/ 6858000 h 6858000"/>
              <a:gd name="connsiteX9" fmla="*/ 3496422 w 4901771"/>
              <a:gd name="connsiteY9" fmla="*/ 6858000 h 6858000"/>
              <a:gd name="connsiteX10" fmla="*/ 2716256 w 4901771"/>
              <a:gd name="connsiteY10" fmla="*/ 6858000 h 6858000"/>
              <a:gd name="connsiteX11" fmla="*/ 2502754 w 4901771"/>
              <a:gd name="connsiteY11" fmla="*/ 6858000 h 6858000"/>
              <a:gd name="connsiteX12" fmla="*/ 2390998 w 4901771"/>
              <a:gd name="connsiteY12" fmla="*/ 6780599 h 6858000"/>
              <a:gd name="connsiteX13" fmla="*/ 1874350 w 4901771"/>
              <a:gd name="connsiteY13" fmla="*/ 6374814 h 6858000"/>
              <a:gd name="connsiteX14" fmla="*/ 0 w 4901771"/>
              <a:gd name="connsiteY14" fmla="*/ 3621656 h 6858000"/>
              <a:gd name="connsiteX15" fmla="*/ 1600899 w 4901771"/>
              <a:gd name="connsiteY15"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901771" h="6858000">
                <a:moveTo>
                  <a:pt x="1623023" y="0"/>
                </a:moveTo>
                <a:lnTo>
                  <a:pt x="2716256" y="0"/>
                </a:lnTo>
                <a:lnTo>
                  <a:pt x="3496422" y="0"/>
                </a:lnTo>
                <a:lnTo>
                  <a:pt x="4544484" y="0"/>
                </a:lnTo>
                <a:lnTo>
                  <a:pt x="4710787" y="0"/>
                </a:lnTo>
                <a:lnTo>
                  <a:pt x="4901771" y="0"/>
                </a:lnTo>
                <a:lnTo>
                  <a:pt x="4901771" y="6858000"/>
                </a:lnTo>
                <a:lnTo>
                  <a:pt x="4710787" y="6858000"/>
                </a:lnTo>
                <a:lnTo>
                  <a:pt x="4544484" y="6858000"/>
                </a:lnTo>
                <a:lnTo>
                  <a:pt x="3496422"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97013"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9CC9D7DD-C0A2-8C0A-11AA-76831D3B3B37}"/>
              </a:ext>
            </a:extLst>
          </p:cNvPr>
          <p:cNvSpPr>
            <a:spLocks noGrp="1"/>
          </p:cNvSpPr>
          <p:nvPr>
            <p:ph type="title"/>
          </p:nvPr>
        </p:nvSpPr>
        <p:spPr>
          <a:xfrm>
            <a:off x="8046719" y="1045597"/>
            <a:ext cx="3689406" cy="1033151"/>
          </a:xfrm>
        </p:spPr>
        <p:txBody>
          <a:bodyPr anchor="b">
            <a:normAutofit/>
          </a:bodyPr>
          <a:lstStyle/>
          <a:p>
            <a:r>
              <a:rPr lang="en-US" dirty="0"/>
              <a:t>The middle</a:t>
            </a:r>
          </a:p>
        </p:txBody>
      </p:sp>
      <p:sp>
        <p:nvSpPr>
          <p:cNvPr id="3" name="Content Placeholder 2">
            <a:extLst>
              <a:ext uri="{FF2B5EF4-FFF2-40B4-BE49-F238E27FC236}">
                <a16:creationId xmlns:a16="http://schemas.microsoft.com/office/drawing/2014/main" id="{BD8A33C6-900D-4F25-E699-F9D59A72AAFA}"/>
              </a:ext>
            </a:extLst>
          </p:cNvPr>
          <p:cNvSpPr>
            <a:spLocks noGrp="1"/>
          </p:cNvSpPr>
          <p:nvPr>
            <p:ph idx="1"/>
          </p:nvPr>
        </p:nvSpPr>
        <p:spPr>
          <a:xfrm>
            <a:off x="8046719" y="2078748"/>
            <a:ext cx="3633747" cy="3733655"/>
          </a:xfrm>
        </p:spPr>
        <p:txBody>
          <a:bodyPr>
            <a:noAutofit/>
          </a:bodyPr>
          <a:lstStyle/>
          <a:p>
            <a:pPr>
              <a:lnSpc>
                <a:spcPct val="130000"/>
              </a:lnSpc>
            </a:pPr>
            <a:r>
              <a:rPr lang="en-US" sz="1400" dirty="0"/>
              <a:t>Once you’ve got your characters, setting and opening lines, things have to start happening! </a:t>
            </a:r>
          </a:p>
          <a:p>
            <a:pPr>
              <a:lnSpc>
                <a:spcPct val="130000"/>
              </a:lnSpc>
            </a:pPr>
            <a:r>
              <a:rPr lang="en-US" sz="1400" dirty="0"/>
              <a:t>These things build the suspense of the story. What problem or challenge does your character have to overcome?</a:t>
            </a:r>
          </a:p>
          <a:p>
            <a:pPr>
              <a:lnSpc>
                <a:spcPct val="130000"/>
              </a:lnSpc>
            </a:pPr>
            <a:r>
              <a:rPr lang="en-US" sz="1400" b="1" dirty="0"/>
              <a:t>BUT! </a:t>
            </a:r>
            <a:r>
              <a:rPr lang="en-US" sz="1400" dirty="0"/>
              <a:t>We don’t need every detail! Keep it pacey. For example…</a:t>
            </a:r>
          </a:p>
        </p:txBody>
      </p:sp>
    </p:spTree>
    <p:extLst>
      <p:ext uri="{BB962C8B-B14F-4D97-AF65-F5344CB8AC3E}">
        <p14:creationId xmlns:p14="http://schemas.microsoft.com/office/powerpoint/2010/main" val="39470699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D5FBB81-B61B-416A-8F5D-A8DDF62530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5" name="Picture 4" descr="A red bow with a black background&#10;&#10;Description automatically generated">
            <a:extLst>
              <a:ext uri="{FF2B5EF4-FFF2-40B4-BE49-F238E27FC236}">
                <a16:creationId xmlns:a16="http://schemas.microsoft.com/office/drawing/2014/main" id="{3407E8FF-B227-1DE0-E09A-3C26BA9E5B73}"/>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r="8127" b="1"/>
          <a:stretch/>
        </p:blipFill>
        <p:spPr>
          <a:xfrm>
            <a:off x="4691118" y="1"/>
            <a:ext cx="7500882" cy="6857999"/>
          </a:xfrm>
          <a:custGeom>
            <a:avLst/>
            <a:gdLst/>
            <a:ahLst/>
            <a:cxnLst/>
            <a:rect l="l" t="t" r="r" b="b"/>
            <a:pathLst>
              <a:path w="7500882" h="6857999">
                <a:moveTo>
                  <a:pt x="898230" y="0"/>
                </a:moveTo>
                <a:lnTo>
                  <a:pt x="7500882" y="0"/>
                </a:lnTo>
                <a:lnTo>
                  <a:pt x="7500882" y="6857999"/>
                </a:lnTo>
                <a:lnTo>
                  <a:pt x="0" y="6857999"/>
                </a:lnTo>
                <a:lnTo>
                  <a:pt x="114106" y="6780598"/>
                </a:lnTo>
                <a:cubicBezTo>
                  <a:pt x="291579" y="6653107"/>
                  <a:pt x="465794" y="6515396"/>
                  <a:pt x="641619" y="6374813"/>
                </a:cubicBezTo>
                <a:cubicBezTo>
                  <a:pt x="1607125" y="5602838"/>
                  <a:pt x="2555378" y="4969130"/>
                  <a:pt x="2555378" y="3621655"/>
                </a:cubicBezTo>
                <a:cubicBezTo>
                  <a:pt x="2555378" y="2093191"/>
                  <a:pt x="1969579" y="754640"/>
                  <a:pt x="920818" y="14996"/>
                </a:cubicBezTo>
                <a:close/>
              </a:path>
            </a:pathLst>
          </a:custGeom>
        </p:spPr>
      </p:pic>
      <p:sp>
        <p:nvSpPr>
          <p:cNvPr id="12" name="Freeform: Shape 11">
            <a:extLst>
              <a:ext uri="{FF2B5EF4-FFF2-40B4-BE49-F238E27FC236}">
                <a16:creationId xmlns:a16="http://schemas.microsoft.com/office/drawing/2014/main" id="{40C0D7D4-D83D-4C58-87D1-955F0A9173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476051" cy="6858000"/>
          </a:xfrm>
          <a:custGeom>
            <a:avLst/>
            <a:gdLst>
              <a:gd name="connsiteX0" fmla="*/ 0 w 7476051"/>
              <a:gd name="connsiteY0" fmla="*/ 0 h 6858000"/>
              <a:gd name="connsiteX1" fmla="*/ 5853028 w 7476051"/>
              <a:gd name="connsiteY1" fmla="*/ 0 h 6858000"/>
              <a:gd name="connsiteX2" fmla="*/ 5875152 w 7476051"/>
              <a:gd name="connsiteY2" fmla="*/ 14997 h 6858000"/>
              <a:gd name="connsiteX3" fmla="*/ 7476051 w 7476051"/>
              <a:gd name="connsiteY3" fmla="*/ 3621656 h 6858000"/>
              <a:gd name="connsiteX4" fmla="*/ 5601702 w 7476051"/>
              <a:gd name="connsiteY4" fmla="*/ 6374814 h 6858000"/>
              <a:gd name="connsiteX5" fmla="*/ 5085053 w 7476051"/>
              <a:gd name="connsiteY5" fmla="*/ 6780599 h 6858000"/>
              <a:gd name="connsiteX6" fmla="*/ 4973297 w 7476051"/>
              <a:gd name="connsiteY6" fmla="*/ 6858000 h 6858000"/>
              <a:gd name="connsiteX7" fmla="*/ 0 w 7476051"/>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76051" h="6858000">
                <a:moveTo>
                  <a:pt x="0" y="0"/>
                </a:moveTo>
                <a:lnTo>
                  <a:pt x="5853028" y="0"/>
                </a:lnTo>
                <a:lnTo>
                  <a:pt x="5875152" y="14997"/>
                </a:lnTo>
                <a:cubicBezTo>
                  <a:pt x="6902315" y="754641"/>
                  <a:pt x="7476051" y="2093192"/>
                  <a:pt x="7476051" y="3621656"/>
                </a:cubicBezTo>
                <a:cubicBezTo>
                  <a:pt x="7476051" y="4969131"/>
                  <a:pt x="6547326" y="5602839"/>
                  <a:pt x="5601702" y="6374814"/>
                </a:cubicBezTo>
                <a:cubicBezTo>
                  <a:pt x="5429499" y="6515397"/>
                  <a:pt x="5258871" y="6653108"/>
                  <a:pt x="5085053" y="6780599"/>
                </a:cubicBezTo>
                <a:lnTo>
                  <a:pt x="4973297"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useBgFill="1">
        <p:nvSpPr>
          <p:cNvPr id="14" name="Freeform: Shape 13">
            <a:extLst>
              <a:ext uri="{FF2B5EF4-FFF2-40B4-BE49-F238E27FC236}">
                <a16:creationId xmlns:a16="http://schemas.microsoft.com/office/drawing/2014/main" id="{0BA56A81-C9DD-4EBA-9E13-32FFB51CFD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7307402" cy="6858000"/>
          </a:xfrm>
          <a:custGeom>
            <a:avLst/>
            <a:gdLst>
              <a:gd name="connsiteX0" fmla="*/ 0 w 7097265"/>
              <a:gd name="connsiteY0" fmla="*/ 0 h 6858000"/>
              <a:gd name="connsiteX1" fmla="*/ 5474242 w 7097265"/>
              <a:gd name="connsiteY1" fmla="*/ 0 h 6858000"/>
              <a:gd name="connsiteX2" fmla="*/ 5496366 w 7097265"/>
              <a:gd name="connsiteY2" fmla="*/ 14997 h 6858000"/>
              <a:gd name="connsiteX3" fmla="*/ 7097265 w 7097265"/>
              <a:gd name="connsiteY3" fmla="*/ 3621656 h 6858000"/>
              <a:gd name="connsiteX4" fmla="*/ 5222916 w 7097265"/>
              <a:gd name="connsiteY4" fmla="*/ 6374814 h 6858000"/>
              <a:gd name="connsiteX5" fmla="*/ 4706267 w 7097265"/>
              <a:gd name="connsiteY5" fmla="*/ 6780599 h 6858000"/>
              <a:gd name="connsiteX6" fmla="*/ 4594511 w 7097265"/>
              <a:gd name="connsiteY6" fmla="*/ 6858000 h 6858000"/>
              <a:gd name="connsiteX7" fmla="*/ 0 w 7097265"/>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097265" h="6858000">
                <a:moveTo>
                  <a:pt x="0" y="0"/>
                </a:moveTo>
                <a:lnTo>
                  <a:pt x="5474242" y="0"/>
                </a:lnTo>
                <a:lnTo>
                  <a:pt x="5496366" y="14997"/>
                </a:lnTo>
                <a:cubicBezTo>
                  <a:pt x="6523529" y="754641"/>
                  <a:pt x="7097265" y="2093192"/>
                  <a:pt x="7097265" y="3621656"/>
                </a:cubicBezTo>
                <a:cubicBezTo>
                  <a:pt x="7097265" y="4969131"/>
                  <a:pt x="6168540" y="5602839"/>
                  <a:pt x="5222916" y="6374814"/>
                </a:cubicBezTo>
                <a:cubicBezTo>
                  <a:pt x="5050713" y="6515397"/>
                  <a:pt x="4880085" y="6653108"/>
                  <a:pt x="4706267" y="6780599"/>
                </a:cubicBezTo>
                <a:lnTo>
                  <a:pt x="4594511"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6" name="Freeform: Shape 15">
            <a:extLst>
              <a:ext uri="{FF2B5EF4-FFF2-40B4-BE49-F238E27FC236}">
                <a16:creationId xmlns:a16="http://schemas.microsoft.com/office/drawing/2014/main" id="{15F9A324-404E-4C5D-AFF0-C5D0D84182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9034" y="-1"/>
            <a:ext cx="2535264" cy="6858001"/>
          </a:xfrm>
          <a:custGeom>
            <a:avLst/>
            <a:gdLst>
              <a:gd name="connsiteX0" fmla="*/ 1218585 w 2535264"/>
              <a:gd name="connsiteY0" fmla="*/ 0 h 6858001"/>
              <a:gd name="connsiteX1" fmla="*/ 1236561 w 2535264"/>
              <a:gd name="connsiteY1" fmla="*/ 0 h 6858001"/>
              <a:gd name="connsiteX2" fmla="*/ 1264452 w 2535264"/>
              <a:gd name="connsiteY2" fmla="*/ 24550 h 6858001"/>
              <a:gd name="connsiteX3" fmla="*/ 2528121 w 2535264"/>
              <a:gd name="connsiteY3" fmla="*/ 3710502 h 6858001"/>
              <a:gd name="connsiteX4" fmla="*/ 492890 w 2535264"/>
              <a:gd name="connsiteY4" fmla="*/ 6507511 h 6858001"/>
              <a:gd name="connsiteX5" fmla="*/ 221418 w 2535264"/>
              <a:gd name="connsiteY5" fmla="*/ 6713387 h 6858001"/>
              <a:gd name="connsiteX6" fmla="*/ 20100 w 2535264"/>
              <a:gd name="connsiteY6" fmla="*/ 6858001 h 6858001"/>
              <a:gd name="connsiteX7" fmla="*/ 0 w 2535264"/>
              <a:gd name="connsiteY7" fmla="*/ 6858001 h 6858001"/>
              <a:gd name="connsiteX8" fmla="*/ 202488 w 2535264"/>
              <a:gd name="connsiteY8" fmla="*/ 6712547 h 6858001"/>
              <a:gd name="connsiteX9" fmla="*/ 473961 w 2535264"/>
              <a:gd name="connsiteY9" fmla="*/ 6506670 h 6858001"/>
              <a:gd name="connsiteX10" fmla="*/ 2509192 w 2535264"/>
              <a:gd name="connsiteY10" fmla="*/ 3709662 h 6858001"/>
              <a:gd name="connsiteX11" fmla="*/ 1245521 w 2535264"/>
              <a:gd name="connsiteY11" fmla="*/ 23708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264" h="6858001">
                <a:moveTo>
                  <a:pt x="1218585" y="0"/>
                </a:moveTo>
                <a:lnTo>
                  <a:pt x="1236561" y="0"/>
                </a:lnTo>
                <a:lnTo>
                  <a:pt x="1264452" y="24550"/>
                </a:lnTo>
                <a:cubicBezTo>
                  <a:pt x="2149109" y="863108"/>
                  <a:pt x="2598329" y="2210814"/>
                  <a:pt x="2528121" y="3710502"/>
                </a:cubicBezTo>
                <a:cubicBezTo>
                  <a:pt x="2462100" y="5120751"/>
                  <a:pt x="1489450" y="5742158"/>
                  <a:pt x="492890" y="6507511"/>
                </a:cubicBezTo>
                <a:cubicBezTo>
                  <a:pt x="402151" y="6577199"/>
                  <a:pt x="311847" y="6646154"/>
                  <a:pt x="221418" y="6713387"/>
                </a:cubicBezTo>
                <a:lnTo>
                  <a:pt x="20100" y="6858001"/>
                </a:lnTo>
                <a:lnTo>
                  <a:pt x="0" y="6858001"/>
                </a:lnTo>
                <a:lnTo>
                  <a:pt x="202488" y="6712547"/>
                </a:lnTo>
                <a:cubicBezTo>
                  <a:pt x="292917" y="6645314"/>
                  <a:pt x="383222" y="6576359"/>
                  <a:pt x="473961" y="6506670"/>
                </a:cubicBezTo>
                <a:cubicBezTo>
                  <a:pt x="1470520" y="5741317"/>
                  <a:pt x="2443170" y="5119911"/>
                  <a:pt x="2509192" y="3709662"/>
                </a:cubicBezTo>
                <a:cubicBezTo>
                  <a:pt x="2579400" y="2209973"/>
                  <a:pt x="2130178" y="862268"/>
                  <a:pt x="1245521" y="23708"/>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71133890-6BF7-4231-2382-58A392DC0F7E}"/>
              </a:ext>
            </a:extLst>
          </p:cNvPr>
          <p:cNvSpPr>
            <a:spLocks noGrp="1"/>
          </p:cNvSpPr>
          <p:nvPr>
            <p:ph type="title"/>
          </p:nvPr>
        </p:nvSpPr>
        <p:spPr>
          <a:xfrm>
            <a:off x="992518" y="442913"/>
            <a:ext cx="4780129" cy="1639888"/>
          </a:xfrm>
        </p:spPr>
        <p:txBody>
          <a:bodyPr anchor="b">
            <a:normAutofit/>
          </a:bodyPr>
          <a:lstStyle/>
          <a:p>
            <a:r>
              <a:rPr lang="en-US" dirty="0"/>
              <a:t>The end</a:t>
            </a:r>
          </a:p>
        </p:txBody>
      </p:sp>
      <p:sp>
        <p:nvSpPr>
          <p:cNvPr id="3" name="Content Placeholder 2">
            <a:extLst>
              <a:ext uri="{FF2B5EF4-FFF2-40B4-BE49-F238E27FC236}">
                <a16:creationId xmlns:a16="http://schemas.microsoft.com/office/drawing/2014/main" id="{6565D13A-294F-356E-62F4-7590CFB1279B}"/>
              </a:ext>
            </a:extLst>
          </p:cNvPr>
          <p:cNvSpPr>
            <a:spLocks noGrp="1"/>
          </p:cNvSpPr>
          <p:nvPr>
            <p:ph idx="1"/>
          </p:nvPr>
        </p:nvSpPr>
        <p:spPr>
          <a:xfrm>
            <a:off x="992518" y="2312988"/>
            <a:ext cx="5368525" cy="3651250"/>
          </a:xfrm>
        </p:spPr>
        <p:txBody>
          <a:bodyPr>
            <a:normAutofit/>
          </a:bodyPr>
          <a:lstStyle/>
          <a:p>
            <a:pPr>
              <a:lnSpc>
                <a:spcPct val="130000"/>
              </a:lnSpc>
            </a:pPr>
            <a:r>
              <a:rPr lang="en-US" sz="1500" dirty="0"/>
              <a:t>How do your characters overcome their problems and challenges? This is where your story is probably at its most exciting. </a:t>
            </a:r>
          </a:p>
          <a:p>
            <a:pPr>
              <a:lnSpc>
                <a:spcPct val="130000"/>
              </a:lnSpc>
            </a:pPr>
            <a:r>
              <a:rPr lang="en-US" sz="1500" dirty="0"/>
              <a:t>Endings can be happy, sad or a cliffhanger, but it must wrap your story up in a big bow - no loose ends. </a:t>
            </a:r>
          </a:p>
          <a:p>
            <a:pPr>
              <a:lnSpc>
                <a:spcPct val="130000"/>
              </a:lnSpc>
            </a:pPr>
            <a:endParaRPr lang="en-US" sz="1500" dirty="0"/>
          </a:p>
          <a:p>
            <a:pPr>
              <a:lnSpc>
                <a:spcPct val="130000"/>
              </a:lnSpc>
            </a:pPr>
            <a:r>
              <a:rPr lang="en-US" sz="1500" dirty="0"/>
              <a:t>We want to read the end and smile or gasp or frown - not think </a:t>
            </a:r>
            <a:r>
              <a:rPr lang="en-US" sz="1500" dirty="0" err="1"/>
              <a:t>whaaaaaaat</a:t>
            </a:r>
            <a:r>
              <a:rPr lang="en-US" sz="1500" dirty="0"/>
              <a:t>? and then have a million questions in our head. </a:t>
            </a:r>
          </a:p>
        </p:txBody>
      </p:sp>
    </p:spTree>
    <p:extLst>
      <p:ext uri="{BB962C8B-B14F-4D97-AF65-F5344CB8AC3E}">
        <p14:creationId xmlns:p14="http://schemas.microsoft.com/office/powerpoint/2010/main" val="41297561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5790C6-2FE6-DB1D-CEAC-C72821F4CEDF}"/>
              </a:ext>
            </a:extLst>
          </p:cNvPr>
          <p:cNvSpPr>
            <a:spLocks noGrp="1"/>
          </p:cNvSpPr>
          <p:nvPr>
            <p:ph type="title"/>
          </p:nvPr>
        </p:nvSpPr>
        <p:spPr/>
        <p:txBody>
          <a:bodyPr/>
          <a:lstStyle/>
          <a:p>
            <a:r>
              <a:rPr lang="en-US" dirty="0"/>
              <a:t>Top tips</a:t>
            </a:r>
          </a:p>
        </p:txBody>
      </p:sp>
      <p:sp>
        <p:nvSpPr>
          <p:cNvPr id="3" name="Content Placeholder 2">
            <a:extLst>
              <a:ext uri="{FF2B5EF4-FFF2-40B4-BE49-F238E27FC236}">
                <a16:creationId xmlns:a16="http://schemas.microsoft.com/office/drawing/2014/main" id="{55E89F39-5401-F37B-46FB-6CF8AC0E6E2E}"/>
              </a:ext>
            </a:extLst>
          </p:cNvPr>
          <p:cNvSpPr>
            <a:spLocks noGrp="1"/>
          </p:cNvSpPr>
          <p:nvPr>
            <p:ph idx="1"/>
          </p:nvPr>
        </p:nvSpPr>
        <p:spPr/>
        <p:txBody>
          <a:bodyPr>
            <a:normAutofit fontScale="85000" lnSpcReduction="10000"/>
          </a:bodyPr>
          <a:lstStyle/>
          <a:p>
            <a:pPr marL="285750" indent="-285750">
              <a:buFont typeface="Arial" panose="020B0604020202020204" pitchFamily="34" charset="0"/>
              <a:buChar char="•"/>
            </a:pPr>
            <a:r>
              <a:rPr lang="en-US" dirty="0"/>
              <a:t>Don’t try to make it perfect, keep writing and then go back and improve.</a:t>
            </a:r>
          </a:p>
          <a:p>
            <a:pPr marL="285750" indent="-285750">
              <a:buFont typeface="Arial" panose="020B0604020202020204" pitchFamily="34" charset="0"/>
              <a:buChar char="•"/>
            </a:pPr>
            <a:r>
              <a:rPr lang="en-US" dirty="0"/>
              <a:t>It isn’t a spelling competition! We want a STORY. But also, you must read it over and check it all makes sense. Have fun, let your imagination run wild! </a:t>
            </a:r>
          </a:p>
          <a:p>
            <a:pPr marL="285750" indent="-285750">
              <a:buFont typeface="Arial" panose="020B0604020202020204" pitchFamily="34" charset="0"/>
              <a:buChar char="•"/>
            </a:pPr>
            <a:r>
              <a:rPr lang="en-US" dirty="0"/>
              <a:t>Don’t be shy – let your family or friends read your story and ask them what they think. It’s useful to know if something doesn’t make sense. </a:t>
            </a:r>
          </a:p>
          <a:p>
            <a:pPr marL="285750" indent="-285750">
              <a:buFont typeface="Arial" panose="020B0604020202020204" pitchFamily="34" charset="0"/>
              <a:buChar char="•"/>
            </a:pPr>
            <a:r>
              <a:rPr lang="en-US" dirty="0"/>
              <a:t>500 words is not a lot of words so really plan your story out before you start to write and make sure you’re not repeating things or putting in unnecessary details. Time can skip forward in a story! You’re the boss.  </a:t>
            </a:r>
          </a:p>
        </p:txBody>
      </p:sp>
    </p:spTree>
    <p:extLst>
      <p:ext uri="{BB962C8B-B14F-4D97-AF65-F5344CB8AC3E}">
        <p14:creationId xmlns:p14="http://schemas.microsoft.com/office/powerpoint/2010/main" val="16330782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7" name="Freeform: Shape 36">
            <a:extLst>
              <a:ext uri="{FF2B5EF4-FFF2-40B4-BE49-F238E27FC236}">
                <a16:creationId xmlns:a16="http://schemas.microsoft.com/office/drawing/2014/main" id="{9B0F7D69-D93C-4C38-A23D-76E000D691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96422" cy="6858000"/>
          </a:xfrm>
          <a:custGeom>
            <a:avLst/>
            <a:gdLst/>
            <a:ahLst/>
            <a:cxnLst/>
            <a:rect l="l" t="t" r="r" b="b"/>
            <a:pathLst>
              <a:path w="3496422" h="6858000">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9" name="Freeform: Shape 38">
            <a:extLst>
              <a:ext uri="{FF2B5EF4-FFF2-40B4-BE49-F238E27FC236}">
                <a16:creationId xmlns:a16="http://schemas.microsoft.com/office/drawing/2014/main" id="{8CD419D4-EA9D-42D9-BF62-B07F0B7B67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75409" y="0"/>
            <a:ext cx="2529723" cy="6858000"/>
          </a:xfrm>
          <a:custGeom>
            <a:avLst/>
            <a:gdLst/>
            <a:ahLst/>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41" name="Freeform: Shape 40">
            <a:extLst>
              <a:ext uri="{FF2B5EF4-FFF2-40B4-BE49-F238E27FC236}">
                <a16:creationId xmlns:a16="http://schemas.microsoft.com/office/drawing/2014/main" id="{1C6FEC9B-9608-4181-A9E5-A1B80E7202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5402" y="0"/>
            <a:ext cx="2536434" cy="6858000"/>
          </a:xfrm>
          <a:custGeom>
            <a:avLst/>
            <a:gdLst/>
            <a:ahLst/>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43" name="Freeform: Shape 42">
            <a:extLst>
              <a:ext uri="{FF2B5EF4-FFF2-40B4-BE49-F238E27FC236}">
                <a16:creationId xmlns:a16="http://schemas.microsoft.com/office/drawing/2014/main" id="{AB1564ED-F26F-451D-97D6-A6EC3E83FD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4161" y="0"/>
            <a:ext cx="2261351" cy="6858000"/>
          </a:xfrm>
          <a:custGeom>
            <a:avLst/>
            <a:gdLst/>
            <a:ahLst/>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45" name="Freeform: Shape 44">
            <a:extLst>
              <a:ext uri="{FF2B5EF4-FFF2-40B4-BE49-F238E27FC236}">
                <a16:creationId xmlns:a16="http://schemas.microsoft.com/office/drawing/2014/main" id="{0CA184B6-3482-4F43-87F0-BC765DCFD8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96422" cy="6858000"/>
          </a:xfrm>
          <a:custGeom>
            <a:avLst/>
            <a:gdLst/>
            <a:ahLst/>
            <a:cxnLst/>
            <a:rect l="l" t="t" r="r" b="b"/>
            <a:pathLst>
              <a:path w="3496422" h="6858000">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7" name="Freeform: Shape 46">
            <a:extLst>
              <a:ext uri="{FF2B5EF4-FFF2-40B4-BE49-F238E27FC236}">
                <a16:creationId xmlns:a16="http://schemas.microsoft.com/office/drawing/2014/main" id="{6C869923-8380-4244-9548-802C330638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75409" y="0"/>
            <a:ext cx="2529723" cy="6858000"/>
          </a:xfrm>
          <a:custGeom>
            <a:avLst/>
            <a:gdLst/>
            <a:ahLst/>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49" name="Freeform: Shape 48">
            <a:extLst>
              <a:ext uri="{FF2B5EF4-FFF2-40B4-BE49-F238E27FC236}">
                <a16:creationId xmlns:a16="http://schemas.microsoft.com/office/drawing/2014/main" id="{C06255F2-BC67-4DDE-B34E-AC4BA21838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5402" y="0"/>
            <a:ext cx="2536434" cy="6858000"/>
          </a:xfrm>
          <a:custGeom>
            <a:avLst/>
            <a:gdLst/>
            <a:ahLst/>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51" name="Freeform: Shape 50">
            <a:extLst>
              <a:ext uri="{FF2B5EF4-FFF2-40B4-BE49-F238E27FC236}">
                <a16:creationId xmlns:a16="http://schemas.microsoft.com/office/drawing/2014/main" id="{55169443-FCCD-4C0A-8C69-18CD3FA096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4161" y="0"/>
            <a:ext cx="2261351" cy="6858000"/>
          </a:xfrm>
          <a:custGeom>
            <a:avLst/>
            <a:gdLst/>
            <a:ahLst/>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useBgFill="1">
        <p:nvSpPr>
          <p:cNvPr id="53" name="Rectangle 52">
            <a:extLst>
              <a:ext uri="{FF2B5EF4-FFF2-40B4-BE49-F238E27FC236}">
                <a16:creationId xmlns:a16="http://schemas.microsoft.com/office/drawing/2014/main" id="{0DBF1ABE-8590-450D-BB49-BDDCCF3EE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45F8DFF4-74CC-6E8D-D96A-9B939B1D9D5E}"/>
              </a:ext>
            </a:extLst>
          </p:cNvPr>
          <p:cNvSpPr>
            <a:spLocks noGrp="1"/>
          </p:cNvSpPr>
          <p:nvPr>
            <p:ph type="title"/>
          </p:nvPr>
        </p:nvSpPr>
        <p:spPr>
          <a:xfrm>
            <a:off x="6090045" y="1346200"/>
            <a:ext cx="5624118" cy="3284538"/>
          </a:xfrm>
        </p:spPr>
        <p:txBody>
          <a:bodyPr vert="horz" lIns="109728" tIns="109728" rIns="109728" bIns="91440" rtlCol="0" anchor="b">
            <a:normAutofit/>
          </a:bodyPr>
          <a:lstStyle/>
          <a:p>
            <a:pPr>
              <a:lnSpc>
                <a:spcPct val="120000"/>
              </a:lnSpc>
            </a:pPr>
            <a:r>
              <a:rPr lang="en-US" sz="5400">
                <a:solidFill>
                  <a:schemeClr val="tx1">
                    <a:lumMod val="85000"/>
                    <a:lumOff val="15000"/>
                  </a:schemeClr>
                </a:solidFill>
              </a:rPr>
              <a:t>STORIES GIVE YOU WINGS!</a:t>
            </a:r>
          </a:p>
        </p:txBody>
      </p:sp>
      <p:sp>
        <p:nvSpPr>
          <p:cNvPr id="55" name="Freeform: Shape 54">
            <a:extLst>
              <a:ext uri="{FF2B5EF4-FFF2-40B4-BE49-F238E27FC236}">
                <a16:creationId xmlns:a16="http://schemas.microsoft.com/office/drawing/2014/main" id="{96CB0275-66F1-4491-93B8-121D0C7176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14"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7" name="Freeform: Shape 56">
            <a:extLst>
              <a:ext uri="{FF2B5EF4-FFF2-40B4-BE49-F238E27FC236}">
                <a16:creationId xmlns:a16="http://schemas.microsoft.com/office/drawing/2014/main" id="{18D32C3D-8F76-4E99-BE56-0836CC38CC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84938"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7" name="Picture 6" descr="A cartoon of a person floating on a cloud&#10;&#10;Description automatically generated">
            <a:extLst>
              <a:ext uri="{FF2B5EF4-FFF2-40B4-BE49-F238E27FC236}">
                <a16:creationId xmlns:a16="http://schemas.microsoft.com/office/drawing/2014/main" id="{0CBE1CB8-719E-6607-3653-5F5E7D829218}"/>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14396" r="20603" b="1"/>
          <a:stretch/>
        </p:blipFill>
        <p:spPr>
          <a:xfrm>
            <a:off x="153" y="10"/>
            <a:ext cx="5033023" cy="6857990"/>
          </a:xfrm>
          <a:custGeom>
            <a:avLst/>
            <a:gdLst/>
            <a:ahLst/>
            <a:cxnLst/>
            <a:rect l="l" t="t" r="r" b="b"/>
            <a:pathLst>
              <a:path w="4710787" h="6858000">
                <a:moveTo>
                  <a:pt x="0" y="0"/>
                </a:moveTo>
                <a:lnTo>
                  <a:pt x="1214365" y="0"/>
                </a:lnTo>
                <a:lnTo>
                  <a:pt x="1994531" y="0"/>
                </a:lnTo>
                <a:lnTo>
                  <a:pt x="3087764" y="0"/>
                </a:lnTo>
                <a:lnTo>
                  <a:pt x="3109888" y="14997"/>
                </a:lnTo>
                <a:cubicBezTo>
                  <a:pt x="4137051" y="754641"/>
                  <a:pt x="4710787" y="2093192"/>
                  <a:pt x="4710787" y="3621656"/>
                </a:cubicBezTo>
                <a:cubicBezTo>
                  <a:pt x="4710787" y="4969131"/>
                  <a:pt x="3782062" y="5602839"/>
                  <a:pt x="2836437" y="6374814"/>
                </a:cubicBezTo>
                <a:cubicBezTo>
                  <a:pt x="2664234" y="6515397"/>
                  <a:pt x="2493607" y="6653108"/>
                  <a:pt x="2319789" y="6780599"/>
                </a:cubicBezTo>
                <a:lnTo>
                  <a:pt x="2208033" y="6858000"/>
                </a:lnTo>
                <a:lnTo>
                  <a:pt x="1994531" y="6858000"/>
                </a:lnTo>
                <a:lnTo>
                  <a:pt x="1214365" y="6858000"/>
                </a:lnTo>
                <a:lnTo>
                  <a:pt x="0" y="6858000"/>
                </a:lnTo>
                <a:close/>
              </a:path>
            </a:pathLst>
          </a:custGeom>
        </p:spPr>
      </p:pic>
      <p:sp>
        <p:nvSpPr>
          <p:cNvPr id="59" name="Freeform: Shape 58">
            <a:extLst>
              <a:ext uri="{FF2B5EF4-FFF2-40B4-BE49-F238E27FC236}">
                <a16:creationId xmlns:a16="http://schemas.microsoft.com/office/drawing/2014/main" id="{70766076-46F5-42D5-A773-2B3BEF2B8B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925575" y="0"/>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8" name="TextBox 7">
            <a:extLst>
              <a:ext uri="{FF2B5EF4-FFF2-40B4-BE49-F238E27FC236}">
                <a16:creationId xmlns:a16="http://schemas.microsoft.com/office/drawing/2014/main" id="{3DA21DC2-0162-2A25-828E-95F9507B7339}"/>
              </a:ext>
            </a:extLst>
          </p:cNvPr>
          <p:cNvSpPr txBox="1"/>
          <p:nvPr/>
        </p:nvSpPr>
        <p:spPr>
          <a:xfrm>
            <a:off x="9237345" y="6657945"/>
            <a:ext cx="2954655"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3" tooltip="https://creoleindc.typepad.com/rantings_of_a_creole_prin/2013/05/flying-with-kids.html">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tooltip="https://creativecommons.org/licenses/by-nc-nd/3.0/">
                  <a:extLst>
                    <a:ext uri="{A12FA001-AC4F-418D-AE19-62706E023703}">
                      <ahyp:hlinkClr xmlns:ahyp="http://schemas.microsoft.com/office/drawing/2018/hyperlinkcolor" val="tx"/>
                    </a:ext>
                  </a:extLst>
                </a:hlinkClick>
              </a:rPr>
              <a:t>CC BY-NC-ND</a:t>
            </a:r>
            <a:endParaRPr lang="en-US" sz="700">
              <a:solidFill>
                <a:srgbClr val="FFFFFF"/>
              </a:solidFill>
            </a:endParaRPr>
          </a:p>
        </p:txBody>
      </p:sp>
    </p:spTree>
    <p:extLst>
      <p:ext uri="{BB962C8B-B14F-4D97-AF65-F5344CB8AC3E}">
        <p14:creationId xmlns:p14="http://schemas.microsoft.com/office/powerpoint/2010/main" val="3004361843"/>
      </p:ext>
    </p:extLst>
  </p:cSld>
  <p:clrMapOvr>
    <a:masterClrMapping/>
  </p:clrMapOvr>
</p:sld>
</file>

<file path=ppt/theme/theme1.xml><?xml version="1.0" encoding="utf-8"?>
<a:theme xmlns:a="http://schemas.openxmlformats.org/drawingml/2006/main" name="SketchLinesVTI">
  <a:themeElements>
    <a:clrScheme name="AnalogousFromDarkSeedLeftStep">
      <a:dk1>
        <a:srgbClr val="000000"/>
      </a:dk1>
      <a:lt1>
        <a:srgbClr val="FFFFFF"/>
      </a:lt1>
      <a:dk2>
        <a:srgbClr val="30271B"/>
      </a:dk2>
      <a:lt2>
        <a:srgbClr val="F2F0F3"/>
      </a:lt2>
      <a:accent1>
        <a:srgbClr val="72B022"/>
      </a:accent1>
      <a:accent2>
        <a:srgbClr val="A3A615"/>
      </a:accent2>
      <a:accent3>
        <a:srgbClr val="D69229"/>
      </a:accent3>
      <a:accent4>
        <a:srgbClr val="D23D1A"/>
      </a:accent4>
      <a:accent5>
        <a:srgbClr val="E42C56"/>
      </a:accent5>
      <a:accent6>
        <a:srgbClr val="D21A91"/>
      </a:accent6>
      <a:hlink>
        <a:srgbClr val="C24950"/>
      </a:hlink>
      <a:folHlink>
        <a:srgbClr val="7F7F7F"/>
      </a:folHlink>
    </a:clrScheme>
    <a:fontScheme name="Custom 7">
      <a:majorFont>
        <a:latin typeface="Meiryo"/>
        <a:ea typeface=""/>
        <a:cs typeface=""/>
      </a:majorFont>
      <a:minorFont>
        <a:latin typeface="Meiryo"/>
        <a:ea typeface=""/>
        <a:cs typeface=""/>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LinesVTI" id="{8C0B0F05-C8D0-4078-9615-83E590287484}" vid="{43A7BC57-C1E3-4EE6-BDBC-5422DD574AF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131</TotalTime>
  <Words>579</Words>
  <Application>Microsoft Macintosh PowerPoint</Application>
  <PresentationFormat>Widescreen</PresentationFormat>
  <Paragraphs>52</Paragraphs>
  <Slides>11</Slides>
  <Notes>1</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Meiryo</vt:lpstr>
      <vt:lpstr>Aptos</vt:lpstr>
      <vt:lpstr>Arial</vt:lpstr>
      <vt:lpstr>Corbel</vt:lpstr>
      <vt:lpstr>SketchLinesVTI</vt:lpstr>
      <vt:lpstr>THE PVPS ANNUAL SHORT STORY COMPETITION 2024!</vt:lpstr>
      <vt:lpstr>The judges… (Us)</vt:lpstr>
      <vt:lpstr>What’s a short story?</vt:lpstr>
      <vt:lpstr>Getting started</vt:lpstr>
      <vt:lpstr>Your characters</vt:lpstr>
      <vt:lpstr>The setting</vt:lpstr>
      <vt:lpstr>The beginning</vt:lpstr>
      <vt:lpstr>The middle</vt:lpstr>
      <vt:lpstr>The end</vt:lpstr>
      <vt:lpstr>Top tips</vt:lpstr>
      <vt:lpstr>STORIES GIVE YOU WINGS!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PVPS ANNUAL SHORT STORY COMPETITION 2024!</dc:title>
  <dc:creator>Elspeth Leadbetter</dc:creator>
  <cp:lastModifiedBy>Elspeth Leadbetter</cp:lastModifiedBy>
  <cp:revision>3</cp:revision>
  <dcterms:created xsi:type="dcterms:W3CDTF">2024-01-29T12:55:04Z</dcterms:created>
  <dcterms:modified xsi:type="dcterms:W3CDTF">2024-01-29T15:06:18Z</dcterms:modified>
</cp:coreProperties>
</file>